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3"/>
  </p:notesMasterIdLst>
  <p:sldIdLst>
    <p:sldId id="256" r:id="rId5"/>
    <p:sldId id="264" r:id="rId6"/>
    <p:sldId id="257" r:id="rId7"/>
    <p:sldId id="259" r:id="rId8"/>
    <p:sldId id="260" r:id="rId9"/>
    <p:sldId id="262" r:id="rId10"/>
    <p:sldId id="265" r:id="rId11"/>
    <p:sldId id="271" r:id="rId12"/>
    <p:sldId id="272" r:id="rId13"/>
    <p:sldId id="275" r:id="rId14"/>
    <p:sldId id="274" r:id="rId15"/>
    <p:sldId id="273" r:id="rId16"/>
    <p:sldId id="267" r:id="rId17"/>
    <p:sldId id="276" r:id="rId18"/>
    <p:sldId id="268" r:id="rId19"/>
    <p:sldId id="269" r:id="rId20"/>
    <p:sldId id="270" r:id="rId21"/>
    <p:sldId id="277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  <p:ext uri="{1BD7E111-0CB8-44D6-8891-C1BB2F81B7CC}">
      <p1710:readonlyRecommended xmlns:p1710="http://schemas.microsoft.com/office/powerpoint/2017/10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753"/>
  </p:normalViewPr>
  <p:slideViewPr>
    <p:cSldViewPr snapToGrid="0">
      <p:cViewPr varScale="1">
        <p:scale>
          <a:sx n="106" d="100"/>
          <a:sy n="106" d="100"/>
        </p:scale>
        <p:origin x="79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DE1DBE-69AA-1749-BBC7-13A29DE92206}" type="datetimeFigureOut">
              <a:rPr lang="en-US" smtClean="0"/>
              <a:t>4/24/19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8801C7-67E1-8646-A900-4A9A955CE3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1300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8801C7-67E1-8646-A900-4A9A955CE33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6252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5638AF-D229-F64D-BC32-DFB29D4E7A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4D4C9E5-FD53-464C-AAEE-4AEB3ECCF8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17BE80-B337-2D47-8B6F-4F620308DE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38B31E-B69C-7E4F-86E2-91110804F9F9}" type="datetimeFigureOut">
              <a:rPr lang="en-US" smtClean="0"/>
              <a:t>4/24/19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44F38B-DEF5-AF4B-8D0D-79771A8059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3E0EE5-339C-5540-ADA6-586654D17B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2881C-1CE6-1D40-B20A-77ABBAFC5D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8440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E5E5C6-B883-FD45-9AD2-D39772FC7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58BEDF9-C3C3-7845-A4DA-618E7C129D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4C10E4-80DF-9A4E-A4B8-78F3F84239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38B31E-B69C-7E4F-86E2-91110804F9F9}" type="datetimeFigureOut">
              <a:rPr lang="en-US" smtClean="0"/>
              <a:t>4/24/19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20F52F-28FA-AF4A-B405-A29E8717C9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C6077C-6577-F74E-8D06-E5A3F237B2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2881C-1CE6-1D40-B20A-77ABBAFC5D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0690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0FE3B76-A6F5-5244-A941-CB43CBD01DE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6504E5-CC28-CB4F-98A2-F54835C620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3D113D-FE88-974D-8ADC-1DDC9AB7C1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38B31E-B69C-7E4F-86E2-91110804F9F9}" type="datetimeFigureOut">
              <a:rPr lang="en-US" smtClean="0"/>
              <a:t>4/24/19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79282D-F178-DC47-961B-0E9EF3C0E9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871FCD-18E9-C74C-8086-84170DFB7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2881C-1CE6-1D40-B20A-77ABBAFC5D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4298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891FE4-8A18-CD43-A1B5-4B4037ADF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63FF7A-1326-9043-AF1A-689276ADE0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D1B676-3E95-6B4E-B4E0-FE5DFB2956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38B31E-B69C-7E4F-86E2-91110804F9F9}" type="datetimeFigureOut">
              <a:rPr lang="en-US" smtClean="0"/>
              <a:t>4/24/19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72F2FE-5B36-0647-96EF-A1144D5A4E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7A5C61-03D4-3C47-A807-1A1B5EF3E8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2881C-1CE6-1D40-B20A-77ABBAFC5D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23722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97CEB6-5314-4942-8F66-1CD466D4F4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8D2F7F-F8D2-DC4B-A810-D287712C54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914AB9-A738-D249-AD15-325A778106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38B31E-B69C-7E4F-86E2-91110804F9F9}" type="datetimeFigureOut">
              <a:rPr lang="en-US" smtClean="0"/>
              <a:t>4/24/19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F4B631-EA03-664C-A819-5034FE0735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BC5528-31B4-CB4D-BDFB-C50E42E5E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2881C-1CE6-1D40-B20A-77ABBAFC5D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0153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E8EE0E-CABC-C949-A3D1-CE3961601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3A76C8-A0E1-004C-84BA-568AE3A9C6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F7FD8A-B080-3E40-82CD-8E0A93DD51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F7FFF2-3FB6-F442-9FA7-F14F797DD0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38B31E-B69C-7E4F-86E2-91110804F9F9}" type="datetimeFigureOut">
              <a:rPr lang="en-US" smtClean="0"/>
              <a:t>4/24/19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F25BB3-27BE-E447-83BB-B329F4103C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6F776E-7EDB-B044-BAA4-BA8121391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2881C-1CE6-1D40-B20A-77ABBAFC5D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2201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3799B-0741-5D41-A9A2-E4852C5E6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8DDF99-C56B-1E44-9704-965F4A9196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E2EA95-1264-E14B-BFB8-1C40EB5F0A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8AFCEAC-9CBA-6B43-A48A-03BE06F7DD8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8A12C1F-CADE-DA42-9683-B4991228FF6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D72C3FA-29A3-324A-A49D-FE2CEED96C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38B31E-B69C-7E4F-86E2-91110804F9F9}" type="datetimeFigureOut">
              <a:rPr lang="en-US" smtClean="0"/>
              <a:t>4/24/19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7E188EC-0D51-4045-ACD9-EF159CCBF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692F95D-4F14-AE47-A38D-9FB5EC838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2881C-1CE6-1D40-B20A-77ABBAFC5D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8029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1E2C12-9806-C047-A777-A1D8461F4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5B54E6-0C1F-3E45-A9E4-7AFC2DBD3F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38B31E-B69C-7E4F-86E2-91110804F9F9}" type="datetimeFigureOut">
              <a:rPr lang="en-US" smtClean="0"/>
              <a:t>4/24/19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808A5C-8E5F-4C4F-836D-B453884DF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C9ECB7-4FEB-5946-A6FB-54D69A50B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2881C-1CE6-1D40-B20A-77ABBAFC5D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437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ACBD32B-0833-3D48-9DBC-CFF0A902E5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38B31E-B69C-7E4F-86E2-91110804F9F9}" type="datetimeFigureOut">
              <a:rPr lang="en-US" smtClean="0"/>
              <a:t>4/24/19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FFE4E20-7E23-3148-A274-CFBBF38E7B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29C588-4CEC-034A-ACF4-651809C71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2881C-1CE6-1D40-B20A-77ABBAFC5D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1239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15544-192D-0043-B0F4-A540F2FA1D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3A255D-F6B9-044E-AB51-911D702BB0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DE261D-2CAF-B941-9D8C-1A6C15D1D8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468935-D71C-E642-BE75-56D205BAEC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38B31E-B69C-7E4F-86E2-91110804F9F9}" type="datetimeFigureOut">
              <a:rPr lang="en-US" smtClean="0"/>
              <a:t>4/24/19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E00256-6B88-334F-80BF-66B648BD41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7B542E-E0E8-E74C-9D56-C88A7DA86D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2881C-1CE6-1D40-B20A-77ABBAFC5D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9074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5B81D-5289-FD45-A82C-3F24118101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DEFE681-B0A5-9C42-9238-C361B10C7D9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86B675-8D0A-A14F-88C6-3C68138186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7127E9-B34B-2A49-956D-1FD75EEE4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38B31E-B69C-7E4F-86E2-91110804F9F9}" type="datetimeFigureOut">
              <a:rPr lang="en-US" smtClean="0"/>
              <a:t>4/24/19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3BEBD9-7442-7C42-BBB4-373AF54EAF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CF3E26-776D-3C48-AF88-B0EDA0C6B7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2881C-1CE6-1D40-B20A-77ABBAFC5D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7168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660ADC-8A03-B941-A835-F3135182C8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37ADF8-9269-5B44-87C4-A12D58C7F1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73201A-C446-AF4A-8298-3EF505FD44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38B31E-B69C-7E4F-86E2-91110804F9F9}" type="datetimeFigureOut">
              <a:rPr lang="en-US" smtClean="0"/>
              <a:t>4/24/19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6E8DFD-CDAE-7343-8BBA-7AF1159265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E6BE78-3FE1-9844-9CCA-C6D9993597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32881C-1CE6-1D40-B20A-77ABBAFC5D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0542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>
            <a:extLst>
              <a:ext uri="{FF2B5EF4-FFF2-40B4-BE49-F238E27FC236}">
                <a16:creationId xmlns:a16="http://schemas.microsoft.com/office/drawing/2014/main" id="{2D099B93-442E-364F-B020-44C8E89E30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562188"/>
            <a:ext cx="12192000" cy="1288783"/>
          </a:xfrm>
          <a:prstGeom prst="rect">
            <a:avLst/>
          </a:prstGeom>
          <a:solidFill>
            <a:schemeClr val="accent1">
              <a:lumMod val="50000"/>
            </a:schemeClr>
          </a:solidFill>
          <a:ln w="12700" algn="ctr">
            <a:noFill/>
            <a:miter lim="800000"/>
            <a:headEnd/>
            <a:tailEnd/>
          </a:ln>
          <a:effectLst/>
        </p:spPr>
        <p:txBody>
          <a:bodyPr wrap="none" lIns="154800" tIns="147600" rIns="154800" bIns="147600" anchor="ctr"/>
          <a:lstStyle/>
          <a:p>
            <a:pPr marL="1544638" defTabSz="684213"/>
            <a:endParaRPr lang="en-US" sz="2000" b="1" dirty="0">
              <a:solidFill>
                <a:schemeClr val="bg1"/>
              </a:solidFill>
              <a:latin typeface="Arial Narrow" panose="020B0604020202020204" pitchFamily="34" charset="0"/>
              <a:cs typeface="Arial Narrow" panose="020B0604020202020204" pitchFamily="34" charset="0"/>
            </a:endParaRPr>
          </a:p>
          <a:p>
            <a:pPr marL="1544638" defTabSz="684213"/>
            <a:r>
              <a:rPr lang="en-US" sz="2000" b="1" dirty="0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OMIS 651: Systems Analysis and Design</a:t>
            </a:r>
          </a:p>
          <a:p>
            <a:pPr marL="1544638" defTabSz="684213"/>
            <a:endParaRPr lang="en-US" sz="2000" b="1" dirty="0">
              <a:solidFill>
                <a:schemeClr val="bg1"/>
              </a:solidFill>
              <a:latin typeface="Arial Narrow" panose="020B0604020202020204" pitchFamily="34" charset="0"/>
              <a:cs typeface="Arial Narrow" panose="020B0604020202020204" pitchFamily="34" charset="0"/>
            </a:endParaRPr>
          </a:p>
          <a:p>
            <a:pPr marL="1544638" defTabSz="684213"/>
            <a:r>
              <a:rPr lang="en-US" sz="2000" b="1" dirty="0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Instructor: Dr. Onkar S. </a:t>
            </a:r>
            <a:r>
              <a:rPr lang="en-US" sz="2000" b="1" dirty="0" err="1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Malgonde</a:t>
            </a:r>
            <a:br>
              <a:rPr lang="en-US" dirty="0"/>
            </a:br>
            <a:endParaRPr lang="en-US" sz="1600" dirty="0">
              <a:solidFill>
                <a:schemeClr val="bg1"/>
              </a:solidFill>
            </a:endParaRPr>
          </a:p>
          <a:p>
            <a:pPr marL="1544638" defTabSz="684213"/>
            <a:endParaRPr lang="en-US" sz="600" dirty="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4973D5A-165E-DE41-B525-C8D1C1422F04}"/>
              </a:ext>
            </a:extLst>
          </p:cNvPr>
          <p:cNvSpPr/>
          <p:nvPr/>
        </p:nvSpPr>
        <p:spPr>
          <a:xfrm>
            <a:off x="1455821" y="1280089"/>
            <a:ext cx="8567225" cy="18312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0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Analysis &amp; Design Project</a:t>
            </a:r>
          </a:p>
          <a:p>
            <a:pPr algn="ctr"/>
            <a:r>
              <a:rPr lang="en-US" sz="4500" b="1" dirty="0">
                <a:solidFill>
                  <a:srgbClr val="C00000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Group 5:</a:t>
            </a:r>
          </a:p>
          <a:p>
            <a:pPr algn="ctr"/>
            <a:endParaRPr lang="en-US" i="1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FBDDB58-B867-B24B-8864-74CA825BED25}"/>
              </a:ext>
            </a:extLst>
          </p:cNvPr>
          <p:cNvSpPr/>
          <p:nvPr/>
        </p:nvSpPr>
        <p:spPr>
          <a:xfrm>
            <a:off x="4216707" y="3111360"/>
            <a:ext cx="3758586" cy="10541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700"/>
              </a:lnSpc>
              <a:spcAft>
                <a:spcPts val="1200"/>
              </a:spcAft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 Narrow" panose="020B0604020202020204" pitchFamily="34" charset="0"/>
                <a:ea typeface="Calibri" panose="020F0502020204030204" pitchFamily="34" charset="0"/>
                <a:cs typeface="Arial Narrow" panose="020B0604020202020204" pitchFamily="34" charset="0"/>
              </a:rPr>
              <a:t>Anusha </a:t>
            </a:r>
            <a:r>
              <a:rPr lang="en-US" dirty="0" err="1">
                <a:solidFill>
                  <a:schemeClr val="accent1">
                    <a:lumMod val="50000"/>
                  </a:schemeClr>
                </a:solidFill>
                <a:latin typeface="Arial Narrow" panose="020B0604020202020204" pitchFamily="34" charset="0"/>
                <a:ea typeface="Calibri" panose="020F0502020204030204" pitchFamily="34" charset="0"/>
                <a:cs typeface="Arial Narrow" panose="020B0604020202020204" pitchFamily="34" charset="0"/>
              </a:rPr>
              <a:t>Kokkinti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 Narrow" panose="020B0604020202020204" pitchFamily="34" charset="0"/>
                <a:ea typeface="Calibri" panose="020F0502020204030204" pitchFamily="34" charset="0"/>
                <a:cs typeface="Arial Narrow" panose="020B0604020202020204" pitchFamily="34" charset="0"/>
              </a:rPr>
              <a:t>- 01856785</a:t>
            </a:r>
            <a:endParaRPr lang="en-US" sz="1600" dirty="0">
              <a:solidFill>
                <a:schemeClr val="accent1">
                  <a:lumMod val="50000"/>
                </a:schemeClr>
              </a:solidFill>
              <a:latin typeface="Arial Narrow" panose="020B0604020202020204" pitchFamily="34" charset="0"/>
              <a:ea typeface="Calibri" panose="020F0502020204030204" pitchFamily="34" charset="0"/>
              <a:cs typeface="Arial Narrow" panose="020B0604020202020204" pitchFamily="34" charset="0"/>
            </a:endParaRPr>
          </a:p>
          <a:p>
            <a:pPr>
              <a:lnSpc>
                <a:spcPts val="1700"/>
              </a:lnSpc>
              <a:spcAft>
                <a:spcPts val="1200"/>
              </a:spcAft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 Narrow" panose="020B0604020202020204" pitchFamily="34" charset="0"/>
                <a:ea typeface="Calibri" panose="020F0502020204030204" pitchFamily="34" charset="0"/>
                <a:cs typeface="Arial Narrow" panose="020B0604020202020204" pitchFamily="34" charset="0"/>
              </a:rPr>
              <a:t>Neeharika Gopala- 01834758</a:t>
            </a:r>
            <a:endParaRPr lang="en-US" sz="1600" dirty="0">
              <a:solidFill>
                <a:schemeClr val="accent1">
                  <a:lumMod val="50000"/>
                </a:schemeClr>
              </a:solidFill>
              <a:latin typeface="Arial Narrow" panose="020B0604020202020204" pitchFamily="34" charset="0"/>
              <a:ea typeface="Calibri" panose="020F0502020204030204" pitchFamily="34" charset="0"/>
              <a:cs typeface="Arial Narrow" panose="020B0604020202020204" pitchFamily="34" charset="0"/>
            </a:endParaRPr>
          </a:p>
          <a:p>
            <a:pPr>
              <a:lnSpc>
                <a:spcPts val="1700"/>
              </a:lnSpc>
              <a:spcAft>
                <a:spcPts val="1200"/>
              </a:spcAft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 Narrow" panose="020B0604020202020204" pitchFamily="34" charset="0"/>
                <a:ea typeface="Calibri" panose="020F0502020204030204" pitchFamily="34" charset="0"/>
                <a:cs typeface="Arial Narrow" panose="020B0604020202020204" pitchFamily="34" charset="0"/>
              </a:rPr>
              <a:t>Sultan </a:t>
            </a:r>
            <a:r>
              <a:rPr lang="en-US" dirty="0" err="1">
                <a:solidFill>
                  <a:schemeClr val="accent1">
                    <a:lumMod val="50000"/>
                  </a:schemeClr>
                </a:solidFill>
                <a:latin typeface="Arial Narrow" panose="020B0604020202020204" pitchFamily="34" charset="0"/>
                <a:ea typeface="Calibri" panose="020F0502020204030204" pitchFamily="34" charset="0"/>
                <a:cs typeface="Arial Narrow" panose="020B0604020202020204" pitchFamily="34" charset="0"/>
              </a:rPr>
              <a:t>Alasfour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 Narrow" panose="020B0604020202020204" pitchFamily="34" charset="0"/>
                <a:ea typeface="Calibri" panose="020F0502020204030204" pitchFamily="34" charset="0"/>
                <a:cs typeface="Arial Narrow" panose="020B0604020202020204" pitchFamily="34" charset="0"/>
              </a:rPr>
              <a:t>- 01789817</a:t>
            </a:r>
            <a:endParaRPr lang="en-US" sz="1600" dirty="0">
              <a:solidFill>
                <a:schemeClr val="accent1">
                  <a:lumMod val="50000"/>
                </a:schemeClr>
              </a:solidFill>
              <a:effectLst/>
              <a:latin typeface="Arial Narrow" panose="020B0604020202020204" pitchFamily="34" charset="0"/>
              <a:ea typeface="Calibri" panose="020F0502020204030204" pitchFamily="34" charset="0"/>
              <a:cs typeface="Arial Narrow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B8E34C-64DB-9240-B992-7E39B632A8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8716" y="1"/>
            <a:ext cx="2013283" cy="94173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F036235-3252-4384-A2D1-3803800148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562188"/>
            <a:ext cx="1195754" cy="1288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7371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06B13-6C52-412B-991A-D77D2C1D0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929" y="366380"/>
            <a:ext cx="10515600" cy="534809"/>
          </a:xfrm>
        </p:spPr>
        <p:txBody>
          <a:bodyPr>
            <a:noAutofit/>
          </a:bodyPr>
          <a:lstStyle/>
          <a:p>
            <a:r>
              <a:rPr lang="en-US" sz="36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 Interface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3C322361-1EA3-45CD-BC67-6E069082C7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2708" y="1128713"/>
            <a:ext cx="10878191" cy="5450816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cxnSp>
        <p:nvCxnSpPr>
          <p:cNvPr id="5" name="Shape 103">
            <a:extLst>
              <a:ext uri="{FF2B5EF4-FFF2-40B4-BE49-F238E27FC236}">
                <a16:creationId xmlns:a16="http://schemas.microsoft.com/office/drawing/2014/main" id="{9A040AAE-B2BE-C746-8B61-408A10D35040}"/>
              </a:ext>
            </a:extLst>
          </p:cNvPr>
          <p:cNvCxnSpPr>
            <a:cxnSpLocks/>
          </p:cNvCxnSpPr>
          <p:nvPr/>
        </p:nvCxnSpPr>
        <p:spPr>
          <a:xfrm>
            <a:off x="461232" y="893507"/>
            <a:ext cx="10878191" cy="0"/>
          </a:xfrm>
          <a:prstGeom prst="straightConnector1">
            <a:avLst/>
          </a:prstGeom>
          <a:ln w="53975">
            <a:solidFill>
              <a:schemeClr val="bg1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01E21381-151C-7E45-BE91-7E84B3A96C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8216" y="0"/>
            <a:ext cx="1863784" cy="893507"/>
          </a:xfrm>
          <a:prstGeom prst="rect">
            <a:avLst/>
          </a:prstGeom>
        </p:spPr>
      </p:pic>
      <p:cxnSp>
        <p:nvCxnSpPr>
          <p:cNvPr id="7" name="Shape 103">
            <a:extLst>
              <a:ext uri="{FF2B5EF4-FFF2-40B4-BE49-F238E27FC236}">
                <a16:creationId xmlns:a16="http://schemas.microsoft.com/office/drawing/2014/main" id="{0DEDD9DD-A9EA-6D48-A61D-33957D8C6B51}"/>
              </a:ext>
            </a:extLst>
          </p:cNvPr>
          <p:cNvCxnSpPr>
            <a:cxnSpLocks/>
          </p:cNvCxnSpPr>
          <p:nvPr/>
        </p:nvCxnSpPr>
        <p:spPr>
          <a:xfrm>
            <a:off x="459929" y="901189"/>
            <a:ext cx="10878191" cy="0"/>
          </a:xfrm>
          <a:prstGeom prst="straightConnector1">
            <a:avLst/>
          </a:prstGeom>
          <a:ln w="53975">
            <a:solidFill>
              <a:schemeClr val="bg1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56300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3342D0-7D4A-4526-9792-543522E685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853" y="323248"/>
            <a:ext cx="10515600" cy="577941"/>
          </a:xfrm>
        </p:spPr>
        <p:txBody>
          <a:bodyPr>
            <a:noAutofit/>
          </a:bodyPr>
          <a:lstStyle/>
          <a:p>
            <a:r>
              <a:rPr lang="en-US" sz="36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 Interface</a:t>
            </a:r>
            <a:endParaRPr lang="en-US" sz="3600" b="1" dirty="0"/>
          </a:p>
        </p:txBody>
      </p:sp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15C7D487-32B7-495B-B4E2-AB7018D2C7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46853" y="1151101"/>
            <a:ext cx="10878191" cy="5464267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B470DD2-59C5-2947-9ED0-BEC97C5469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8216" y="0"/>
            <a:ext cx="1863784" cy="893507"/>
          </a:xfrm>
          <a:prstGeom prst="rect">
            <a:avLst/>
          </a:prstGeom>
        </p:spPr>
      </p:pic>
      <p:cxnSp>
        <p:nvCxnSpPr>
          <p:cNvPr id="6" name="Shape 103">
            <a:extLst>
              <a:ext uri="{FF2B5EF4-FFF2-40B4-BE49-F238E27FC236}">
                <a16:creationId xmlns:a16="http://schemas.microsoft.com/office/drawing/2014/main" id="{4A6725BE-6581-D641-B05E-5E4A8FEDBB13}"/>
              </a:ext>
            </a:extLst>
          </p:cNvPr>
          <p:cNvCxnSpPr>
            <a:cxnSpLocks/>
          </p:cNvCxnSpPr>
          <p:nvPr/>
        </p:nvCxnSpPr>
        <p:spPr>
          <a:xfrm>
            <a:off x="322314" y="902265"/>
            <a:ext cx="10878191" cy="0"/>
          </a:xfrm>
          <a:prstGeom prst="straightConnector1">
            <a:avLst/>
          </a:prstGeom>
          <a:ln w="53975">
            <a:solidFill>
              <a:schemeClr val="bg1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01762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0A55A2-51B7-4034-ADC5-C84CC69C92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878" y="281192"/>
            <a:ext cx="10515600" cy="621073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 Interface</a:t>
            </a:r>
            <a:endParaRPr lang="en-US" sz="3600" b="1" dirty="0"/>
          </a:p>
        </p:txBody>
      </p:sp>
      <p:pic>
        <p:nvPicPr>
          <p:cNvPr id="4" name="Picture 4" descr="A picture containing music&#10;&#10;Description generated with high confidence">
            <a:extLst>
              <a:ext uri="{FF2B5EF4-FFF2-40B4-BE49-F238E27FC236}">
                <a16:creationId xmlns:a16="http://schemas.microsoft.com/office/drawing/2014/main" id="{241899CB-B569-423B-878A-9937AE5522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4208" y="1192949"/>
            <a:ext cx="10759838" cy="5265002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106046A-0874-B842-AA2A-03A480BF5A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8216" y="0"/>
            <a:ext cx="1863784" cy="893507"/>
          </a:xfrm>
          <a:prstGeom prst="rect">
            <a:avLst/>
          </a:prstGeom>
        </p:spPr>
      </p:pic>
      <p:cxnSp>
        <p:nvCxnSpPr>
          <p:cNvPr id="6" name="Shape 103">
            <a:extLst>
              <a:ext uri="{FF2B5EF4-FFF2-40B4-BE49-F238E27FC236}">
                <a16:creationId xmlns:a16="http://schemas.microsoft.com/office/drawing/2014/main" id="{CB747F91-C290-2049-8916-587EAA48588C}"/>
              </a:ext>
            </a:extLst>
          </p:cNvPr>
          <p:cNvCxnSpPr>
            <a:cxnSpLocks/>
          </p:cNvCxnSpPr>
          <p:nvPr/>
        </p:nvCxnSpPr>
        <p:spPr>
          <a:xfrm>
            <a:off x="322314" y="902265"/>
            <a:ext cx="10878191" cy="0"/>
          </a:xfrm>
          <a:prstGeom prst="straightConnector1">
            <a:avLst/>
          </a:prstGeom>
          <a:ln w="53975">
            <a:solidFill>
              <a:schemeClr val="bg1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12883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EBED011-3C49-D241-9AB4-8D7ABAB4C1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400800"/>
            <a:ext cx="12192000" cy="469904"/>
          </a:xfrm>
          <a:prstGeom prst="rect">
            <a:avLst/>
          </a:prstGeom>
          <a:solidFill>
            <a:schemeClr val="accent1">
              <a:lumMod val="50000"/>
            </a:schemeClr>
          </a:solidFill>
          <a:ln w="12700" algn="ctr">
            <a:noFill/>
            <a:miter lim="800000"/>
            <a:headEnd/>
            <a:tailEnd/>
          </a:ln>
          <a:effectLst/>
        </p:spPr>
        <p:txBody>
          <a:bodyPr wrap="none" lIns="154800" tIns="147600" rIns="154800" bIns="147600" anchor="ctr"/>
          <a:lstStyle/>
          <a:p>
            <a:pPr marL="1544638" indent="-1476375" defTabSz="684213"/>
            <a:endParaRPr lang="en-US" sz="2000" b="1">
              <a:solidFill>
                <a:schemeClr val="bg1"/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E4CC21F-FF29-1D4A-BEA6-0A3112EC7A05}"/>
              </a:ext>
            </a:extLst>
          </p:cNvPr>
          <p:cNvSpPr txBox="1">
            <a:spLocks/>
          </p:cNvSpPr>
          <p:nvPr/>
        </p:nvSpPr>
        <p:spPr bwMode="auto">
          <a:xfrm>
            <a:off x="450851" y="152400"/>
            <a:ext cx="8031163" cy="9144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81204" tIns="39889" rIns="81204" bIns="39889" numCol="1" anchor="ctr" anchorCtr="0" compatLnSpc="1">
            <a:prstTxWarp prst="textNoShape">
              <a:avLst/>
            </a:prstTxWarp>
          </a:bodyPr>
          <a:lstStyle>
            <a:lvl1pPr algn="ctr" defTabSz="6842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100" b="1">
                <a:solidFill>
                  <a:srgbClr val="3C5482"/>
                </a:solidFill>
                <a:latin typeface="+mj-lt"/>
                <a:ea typeface="+mj-ea"/>
                <a:cs typeface="+mj-cs"/>
              </a:defRPr>
            </a:lvl1pPr>
            <a:lvl2pPr algn="l" defTabSz="6842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rgbClr val="3C5482"/>
                </a:solidFill>
                <a:latin typeface="Arial Narrow" pitchFamily="34" charset="0"/>
              </a:defRPr>
            </a:lvl2pPr>
            <a:lvl3pPr algn="l" defTabSz="6842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rgbClr val="3C5482"/>
                </a:solidFill>
                <a:latin typeface="Arial Narrow" pitchFamily="34" charset="0"/>
              </a:defRPr>
            </a:lvl3pPr>
            <a:lvl4pPr algn="l" defTabSz="6842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rgbClr val="3C5482"/>
                </a:solidFill>
                <a:latin typeface="Arial Narrow" pitchFamily="34" charset="0"/>
              </a:defRPr>
            </a:lvl4pPr>
            <a:lvl5pPr algn="l" defTabSz="6842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rgbClr val="3C5482"/>
                </a:solidFill>
                <a:latin typeface="Arial Narrow" pitchFamily="34" charset="0"/>
              </a:defRPr>
            </a:lvl5pPr>
            <a:lvl6pPr marL="457200" algn="l" defTabSz="6842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rgbClr val="3C5482"/>
                </a:solidFill>
                <a:latin typeface="Arial Narrow" pitchFamily="34" charset="0"/>
              </a:defRPr>
            </a:lvl6pPr>
            <a:lvl7pPr marL="914400" algn="l" defTabSz="6842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rgbClr val="3C5482"/>
                </a:solidFill>
                <a:latin typeface="Arial Narrow" pitchFamily="34" charset="0"/>
              </a:defRPr>
            </a:lvl7pPr>
            <a:lvl8pPr marL="1371600" algn="l" defTabSz="6842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rgbClr val="3C5482"/>
                </a:solidFill>
                <a:latin typeface="Arial Narrow" pitchFamily="34" charset="0"/>
              </a:defRPr>
            </a:lvl8pPr>
            <a:lvl9pPr marL="1828800" algn="l" defTabSz="6842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rgbClr val="3C5482"/>
                </a:solidFill>
                <a:latin typeface="Arial Narrow" pitchFamily="34" charset="0"/>
              </a:defRPr>
            </a:lvl9pPr>
          </a:lstStyle>
          <a:p>
            <a:pPr algn="l"/>
            <a:r>
              <a:rPr lang="en-US" sz="36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Acquisition Strategy </a:t>
            </a:r>
          </a:p>
        </p:txBody>
      </p:sp>
      <p:cxnSp>
        <p:nvCxnSpPr>
          <p:cNvPr id="4" name="Shape 103">
            <a:extLst>
              <a:ext uri="{FF2B5EF4-FFF2-40B4-BE49-F238E27FC236}">
                <a16:creationId xmlns:a16="http://schemas.microsoft.com/office/drawing/2014/main" id="{8B5237AC-6C48-5245-96DB-B36FF1D27BA8}"/>
              </a:ext>
            </a:extLst>
          </p:cNvPr>
          <p:cNvCxnSpPr>
            <a:cxnSpLocks/>
          </p:cNvCxnSpPr>
          <p:nvPr/>
        </p:nvCxnSpPr>
        <p:spPr>
          <a:xfrm>
            <a:off x="488504" y="908720"/>
            <a:ext cx="10878191" cy="0"/>
          </a:xfrm>
          <a:prstGeom prst="straightConnector1">
            <a:avLst/>
          </a:prstGeom>
          <a:ln w="53975">
            <a:solidFill>
              <a:schemeClr val="bg1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995AA71-F686-4154-B80B-620AE8B6648E}"/>
              </a:ext>
            </a:extLst>
          </p:cNvPr>
          <p:cNvSpPr txBox="1"/>
          <p:nvPr/>
        </p:nvSpPr>
        <p:spPr>
          <a:xfrm>
            <a:off x="606202" y="1425476"/>
            <a:ext cx="10979596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3C548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Packaged Software – </a:t>
            </a:r>
            <a:r>
              <a:rPr lang="en-US" sz="2800" dirty="0" err="1">
                <a:solidFill>
                  <a:srgbClr val="3C548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Cloudbeds</a:t>
            </a:r>
            <a:endParaRPr lang="en-US" sz="2800" dirty="0">
              <a:solidFill>
                <a:srgbClr val="3C548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rgbClr val="3C548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Cloudbeds</a:t>
            </a:r>
            <a:r>
              <a:rPr lang="en-US" sz="2800" dirty="0">
                <a:solidFill>
                  <a:srgbClr val="3C548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serves as an all-in-one hotel management system with real-time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3C548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Improved Efficiency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3C548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Increased Productivity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3C548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Centralized Management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3C548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Less Overall Cost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BC3B5CE-2EBB-5E4B-BFAD-74346F024B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8216" y="0"/>
            <a:ext cx="1863784" cy="893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7383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EBED011-3C49-D241-9AB4-8D7ABAB4C1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400800"/>
            <a:ext cx="12192000" cy="469904"/>
          </a:xfrm>
          <a:prstGeom prst="rect">
            <a:avLst/>
          </a:prstGeom>
          <a:solidFill>
            <a:schemeClr val="accent1">
              <a:lumMod val="50000"/>
            </a:schemeClr>
          </a:solidFill>
          <a:ln w="12700" algn="ctr">
            <a:noFill/>
            <a:miter lim="800000"/>
            <a:headEnd/>
            <a:tailEnd/>
          </a:ln>
          <a:effectLst/>
        </p:spPr>
        <p:txBody>
          <a:bodyPr wrap="none" lIns="154800" tIns="147600" rIns="154800" bIns="147600" anchor="ctr"/>
          <a:lstStyle/>
          <a:p>
            <a:pPr marL="1544638" indent="-1476375" defTabSz="684213"/>
            <a:endParaRPr lang="en-US" sz="2000" b="1">
              <a:solidFill>
                <a:schemeClr val="bg1"/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E4CC21F-FF29-1D4A-BEA6-0A3112EC7A05}"/>
              </a:ext>
            </a:extLst>
          </p:cNvPr>
          <p:cNvSpPr txBox="1">
            <a:spLocks/>
          </p:cNvSpPr>
          <p:nvPr/>
        </p:nvSpPr>
        <p:spPr bwMode="auto">
          <a:xfrm>
            <a:off x="450851" y="152400"/>
            <a:ext cx="8031163" cy="9144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81204" tIns="39889" rIns="81204" bIns="39889" numCol="1" anchor="ctr" anchorCtr="0" compatLnSpc="1">
            <a:prstTxWarp prst="textNoShape">
              <a:avLst/>
            </a:prstTxWarp>
          </a:bodyPr>
          <a:lstStyle>
            <a:lvl1pPr algn="ctr" defTabSz="6842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100" b="1">
                <a:solidFill>
                  <a:srgbClr val="3C5482"/>
                </a:solidFill>
                <a:latin typeface="+mj-lt"/>
                <a:ea typeface="+mj-ea"/>
                <a:cs typeface="+mj-cs"/>
              </a:defRPr>
            </a:lvl1pPr>
            <a:lvl2pPr algn="l" defTabSz="6842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rgbClr val="3C5482"/>
                </a:solidFill>
                <a:latin typeface="Arial Narrow" pitchFamily="34" charset="0"/>
              </a:defRPr>
            </a:lvl2pPr>
            <a:lvl3pPr algn="l" defTabSz="6842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rgbClr val="3C5482"/>
                </a:solidFill>
                <a:latin typeface="Arial Narrow" pitchFamily="34" charset="0"/>
              </a:defRPr>
            </a:lvl3pPr>
            <a:lvl4pPr algn="l" defTabSz="6842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rgbClr val="3C5482"/>
                </a:solidFill>
                <a:latin typeface="Arial Narrow" pitchFamily="34" charset="0"/>
              </a:defRPr>
            </a:lvl4pPr>
            <a:lvl5pPr algn="l" defTabSz="6842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rgbClr val="3C5482"/>
                </a:solidFill>
                <a:latin typeface="Arial Narrow" pitchFamily="34" charset="0"/>
              </a:defRPr>
            </a:lvl5pPr>
            <a:lvl6pPr marL="457200" algn="l" defTabSz="6842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rgbClr val="3C5482"/>
                </a:solidFill>
                <a:latin typeface="Arial Narrow" pitchFamily="34" charset="0"/>
              </a:defRPr>
            </a:lvl6pPr>
            <a:lvl7pPr marL="914400" algn="l" defTabSz="6842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rgbClr val="3C5482"/>
                </a:solidFill>
                <a:latin typeface="Arial Narrow" pitchFamily="34" charset="0"/>
              </a:defRPr>
            </a:lvl7pPr>
            <a:lvl8pPr marL="1371600" algn="l" defTabSz="6842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rgbClr val="3C5482"/>
                </a:solidFill>
                <a:latin typeface="Arial Narrow" pitchFamily="34" charset="0"/>
              </a:defRPr>
            </a:lvl8pPr>
            <a:lvl9pPr marL="1828800" algn="l" defTabSz="6842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rgbClr val="3C5482"/>
                </a:solidFill>
                <a:latin typeface="Arial Narrow" pitchFamily="34" charset="0"/>
              </a:defRPr>
            </a:lvl9pPr>
          </a:lstStyle>
          <a:p>
            <a:pPr algn="l"/>
            <a:r>
              <a:rPr lang="en-US" sz="3600" kern="0">
                <a:latin typeface="Times New Roman" panose="02020603050405020304" pitchFamily="18" charset="0"/>
                <a:cs typeface="Times New Roman" panose="02020603050405020304" pitchFamily="18" charset="0"/>
              </a:rPr>
              <a:t>Test Cases</a:t>
            </a:r>
          </a:p>
        </p:txBody>
      </p:sp>
      <p:cxnSp>
        <p:nvCxnSpPr>
          <p:cNvPr id="4" name="Shape 103">
            <a:extLst>
              <a:ext uri="{FF2B5EF4-FFF2-40B4-BE49-F238E27FC236}">
                <a16:creationId xmlns:a16="http://schemas.microsoft.com/office/drawing/2014/main" id="{8B5237AC-6C48-5245-96DB-B36FF1D27BA8}"/>
              </a:ext>
            </a:extLst>
          </p:cNvPr>
          <p:cNvCxnSpPr>
            <a:cxnSpLocks/>
          </p:cNvCxnSpPr>
          <p:nvPr/>
        </p:nvCxnSpPr>
        <p:spPr>
          <a:xfrm>
            <a:off x="488504" y="908720"/>
            <a:ext cx="10878191" cy="0"/>
          </a:xfrm>
          <a:prstGeom prst="straightConnector1">
            <a:avLst/>
          </a:prstGeom>
          <a:ln w="53975">
            <a:solidFill>
              <a:schemeClr val="bg1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C1B9A9EF-E9AB-2044-899C-037A8EF4EC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8216" y="0"/>
            <a:ext cx="1863784" cy="89350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4092C3A-D6A3-4137-9B87-AF21A82686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452" y="908719"/>
            <a:ext cx="10649243" cy="5333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2546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EBED011-3C49-D241-9AB4-8D7ABAB4C1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400800"/>
            <a:ext cx="12192000" cy="469904"/>
          </a:xfrm>
          <a:prstGeom prst="rect">
            <a:avLst/>
          </a:prstGeom>
          <a:solidFill>
            <a:schemeClr val="accent1">
              <a:lumMod val="50000"/>
            </a:schemeClr>
          </a:solidFill>
          <a:ln w="12700" algn="ctr">
            <a:noFill/>
            <a:miter lim="800000"/>
            <a:headEnd/>
            <a:tailEnd/>
          </a:ln>
          <a:effectLst/>
        </p:spPr>
        <p:txBody>
          <a:bodyPr wrap="none" lIns="154800" tIns="147600" rIns="154800" bIns="147600" anchor="ctr"/>
          <a:lstStyle/>
          <a:p>
            <a:pPr marL="1544638" indent="-1476375" defTabSz="684213"/>
            <a:endParaRPr lang="en-US" sz="2000" b="1">
              <a:solidFill>
                <a:schemeClr val="bg1"/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E4CC21F-FF29-1D4A-BEA6-0A3112EC7A05}"/>
              </a:ext>
            </a:extLst>
          </p:cNvPr>
          <p:cNvSpPr txBox="1">
            <a:spLocks/>
          </p:cNvSpPr>
          <p:nvPr/>
        </p:nvSpPr>
        <p:spPr bwMode="auto">
          <a:xfrm>
            <a:off x="450851" y="152400"/>
            <a:ext cx="8031163" cy="9144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81204" tIns="39889" rIns="81204" bIns="39889" numCol="1" anchor="ctr" anchorCtr="0" compatLnSpc="1">
            <a:prstTxWarp prst="textNoShape">
              <a:avLst/>
            </a:prstTxWarp>
          </a:bodyPr>
          <a:lstStyle>
            <a:lvl1pPr algn="ctr" defTabSz="6842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100" b="1">
                <a:solidFill>
                  <a:srgbClr val="3C5482"/>
                </a:solidFill>
                <a:latin typeface="+mj-lt"/>
                <a:ea typeface="+mj-ea"/>
                <a:cs typeface="+mj-cs"/>
              </a:defRPr>
            </a:lvl1pPr>
            <a:lvl2pPr algn="l" defTabSz="6842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rgbClr val="3C5482"/>
                </a:solidFill>
                <a:latin typeface="Arial Narrow" pitchFamily="34" charset="0"/>
              </a:defRPr>
            </a:lvl2pPr>
            <a:lvl3pPr algn="l" defTabSz="6842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rgbClr val="3C5482"/>
                </a:solidFill>
                <a:latin typeface="Arial Narrow" pitchFamily="34" charset="0"/>
              </a:defRPr>
            </a:lvl3pPr>
            <a:lvl4pPr algn="l" defTabSz="6842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rgbClr val="3C5482"/>
                </a:solidFill>
                <a:latin typeface="Arial Narrow" pitchFamily="34" charset="0"/>
              </a:defRPr>
            </a:lvl4pPr>
            <a:lvl5pPr algn="l" defTabSz="6842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rgbClr val="3C5482"/>
                </a:solidFill>
                <a:latin typeface="Arial Narrow" pitchFamily="34" charset="0"/>
              </a:defRPr>
            </a:lvl5pPr>
            <a:lvl6pPr marL="457200" algn="l" defTabSz="6842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rgbClr val="3C5482"/>
                </a:solidFill>
                <a:latin typeface="Arial Narrow" pitchFamily="34" charset="0"/>
              </a:defRPr>
            </a:lvl6pPr>
            <a:lvl7pPr marL="914400" algn="l" defTabSz="6842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rgbClr val="3C5482"/>
                </a:solidFill>
                <a:latin typeface="Arial Narrow" pitchFamily="34" charset="0"/>
              </a:defRPr>
            </a:lvl7pPr>
            <a:lvl8pPr marL="1371600" algn="l" defTabSz="6842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rgbClr val="3C5482"/>
                </a:solidFill>
                <a:latin typeface="Arial Narrow" pitchFamily="34" charset="0"/>
              </a:defRPr>
            </a:lvl8pPr>
            <a:lvl9pPr marL="1828800" algn="l" defTabSz="6842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rgbClr val="3C5482"/>
                </a:solidFill>
                <a:latin typeface="Arial Narrow" pitchFamily="34" charset="0"/>
              </a:defRPr>
            </a:lvl9pPr>
          </a:lstStyle>
          <a:p>
            <a:pPr algn="l"/>
            <a:r>
              <a:rPr lang="en-US" sz="3600" kern="0">
                <a:latin typeface="Times New Roman" panose="02020603050405020304" pitchFamily="18" charset="0"/>
                <a:cs typeface="Times New Roman" panose="02020603050405020304" pitchFamily="18" charset="0"/>
              </a:rPr>
              <a:t>Test Cases</a:t>
            </a:r>
          </a:p>
        </p:txBody>
      </p:sp>
      <p:cxnSp>
        <p:nvCxnSpPr>
          <p:cNvPr id="4" name="Shape 103">
            <a:extLst>
              <a:ext uri="{FF2B5EF4-FFF2-40B4-BE49-F238E27FC236}">
                <a16:creationId xmlns:a16="http://schemas.microsoft.com/office/drawing/2014/main" id="{8B5237AC-6C48-5245-96DB-B36FF1D27BA8}"/>
              </a:ext>
            </a:extLst>
          </p:cNvPr>
          <p:cNvCxnSpPr>
            <a:cxnSpLocks/>
          </p:cNvCxnSpPr>
          <p:nvPr/>
        </p:nvCxnSpPr>
        <p:spPr>
          <a:xfrm>
            <a:off x="488504" y="908720"/>
            <a:ext cx="10878191" cy="0"/>
          </a:xfrm>
          <a:prstGeom prst="straightConnector1">
            <a:avLst/>
          </a:prstGeom>
          <a:ln w="53975">
            <a:solidFill>
              <a:schemeClr val="bg1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C1B9A9EF-E9AB-2044-899C-037A8EF4EC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8216" y="0"/>
            <a:ext cx="1863784" cy="89350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F716579-8A82-4E5A-85B0-11730585FB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504" y="1082012"/>
            <a:ext cx="11032936" cy="5145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8333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EBED011-3C49-D241-9AB4-8D7ABAB4C1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400800"/>
            <a:ext cx="12192000" cy="469904"/>
          </a:xfrm>
          <a:prstGeom prst="rect">
            <a:avLst/>
          </a:prstGeom>
          <a:solidFill>
            <a:schemeClr val="accent1">
              <a:lumMod val="50000"/>
            </a:schemeClr>
          </a:solidFill>
          <a:ln w="12700" algn="ctr">
            <a:noFill/>
            <a:miter lim="800000"/>
            <a:headEnd/>
            <a:tailEnd/>
          </a:ln>
          <a:effectLst/>
        </p:spPr>
        <p:txBody>
          <a:bodyPr wrap="none" lIns="154800" tIns="147600" rIns="154800" bIns="147600" anchor="ctr"/>
          <a:lstStyle/>
          <a:p>
            <a:pPr marL="1544638" indent="-1476375" defTabSz="684213"/>
            <a:endParaRPr lang="en-US" sz="2000" b="1">
              <a:solidFill>
                <a:schemeClr val="bg1"/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E4CC21F-FF29-1D4A-BEA6-0A3112EC7A05}"/>
              </a:ext>
            </a:extLst>
          </p:cNvPr>
          <p:cNvSpPr txBox="1">
            <a:spLocks/>
          </p:cNvSpPr>
          <p:nvPr/>
        </p:nvSpPr>
        <p:spPr bwMode="auto">
          <a:xfrm>
            <a:off x="450851" y="152400"/>
            <a:ext cx="8031163" cy="9144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81204" tIns="39889" rIns="81204" bIns="39889" numCol="1" anchor="ctr" anchorCtr="0" compatLnSpc="1">
            <a:prstTxWarp prst="textNoShape">
              <a:avLst/>
            </a:prstTxWarp>
          </a:bodyPr>
          <a:lstStyle>
            <a:lvl1pPr algn="ctr" defTabSz="6842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100" b="1">
                <a:solidFill>
                  <a:srgbClr val="3C5482"/>
                </a:solidFill>
                <a:latin typeface="+mj-lt"/>
                <a:ea typeface="+mj-ea"/>
                <a:cs typeface="+mj-cs"/>
              </a:defRPr>
            </a:lvl1pPr>
            <a:lvl2pPr algn="l" defTabSz="6842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rgbClr val="3C5482"/>
                </a:solidFill>
                <a:latin typeface="Arial Narrow" pitchFamily="34" charset="0"/>
              </a:defRPr>
            </a:lvl2pPr>
            <a:lvl3pPr algn="l" defTabSz="6842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rgbClr val="3C5482"/>
                </a:solidFill>
                <a:latin typeface="Arial Narrow" pitchFamily="34" charset="0"/>
              </a:defRPr>
            </a:lvl3pPr>
            <a:lvl4pPr algn="l" defTabSz="6842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rgbClr val="3C5482"/>
                </a:solidFill>
                <a:latin typeface="Arial Narrow" pitchFamily="34" charset="0"/>
              </a:defRPr>
            </a:lvl4pPr>
            <a:lvl5pPr algn="l" defTabSz="6842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rgbClr val="3C5482"/>
                </a:solidFill>
                <a:latin typeface="Arial Narrow" pitchFamily="34" charset="0"/>
              </a:defRPr>
            </a:lvl5pPr>
            <a:lvl6pPr marL="457200" algn="l" defTabSz="6842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rgbClr val="3C5482"/>
                </a:solidFill>
                <a:latin typeface="Arial Narrow" pitchFamily="34" charset="0"/>
              </a:defRPr>
            </a:lvl6pPr>
            <a:lvl7pPr marL="914400" algn="l" defTabSz="6842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rgbClr val="3C5482"/>
                </a:solidFill>
                <a:latin typeface="Arial Narrow" pitchFamily="34" charset="0"/>
              </a:defRPr>
            </a:lvl7pPr>
            <a:lvl8pPr marL="1371600" algn="l" defTabSz="6842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rgbClr val="3C5482"/>
                </a:solidFill>
                <a:latin typeface="Arial Narrow" pitchFamily="34" charset="0"/>
              </a:defRPr>
            </a:lvl8pPr>
            <a:lvl9pPr marL="1828800" algn="l" defTabSz="6842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rgbClr val="3C5482"/>
                </a:solidFill>
                <a:latin typeface="Arial Narrow" pitchFamily="34" charset="0"/>
              </a:defRPr>
            </a:lvl9pPr>
          </a:lstStyle>
          <a:p>
            <a:pPr algn="l"/>
            <a:r>
              <a:rPr lang="en-US" sz="3600" kern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 : Transition to New System</a:t>
            </a:r>
          </a:p>
        </p:txBody>
      </p:sp>
      <p:cxnSp>
        <p:nvCxnSpPr>
          <p:cNvPr id="4" name="Shape 103">
            <a:extLst>
              <a:ext uri="{FF2B5EF4-FFF2-40B4-BE49-F238E27FC236}">
                <a16:creationId xmlns:a16="http://schemas.microsoft.com/office/drawing/2014/main" id="{8B5237AC-6C48-5245-96DB-B36FF1D27BA8}"/>
              </a:ext>
            </a:extLst>
          </p:cNvPr>
          <p:cNvCxnSpPr>
            <a:cxnSpLocks/>
          </p:cNvCxnSpPr>
          <p:nvPr/>
        </p:nvCxnSpPr>
        <p:spPr>
          <a:xfrm>
            <a:off x="488504" y="908720"/>
            <a:ext cx="10878191" cy="0"/>
          </a:xfrm>
          <a:prstGeom prst="straightConnector1">
            <a:avLst/>
          </a:prstGeom>
          <a:ln w="53975">
            <a:solidFill>
              <a:schemeClr val="bg1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971095E-456C-4BD7-BF62-25130A71DB91}"/>
              </a:ext>
            </a:extLst>
          </p:cNvPr>
          <p:cNvSpPr txBox="1"/>
          <p:nvPr/>
        </p:nvSpPr>
        <p:spPr>
          <a:xfrm>
            <a:off x="488504" y="1066800"/>
            <a:ext cx="10878191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n-US" sz="2800" dirty="0">
              <a:solidFill>
                <a:srgbClr val="3C548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3C548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modular transition style will be employed, with each sales region shifting to the new system in modules or in stages, one after the other</a:t>
            </a:r>
          </a:p>
          <a:p>
            <a:pPr algn="just"/>
            <a:endParaRPr lang="en-US" sz="2800" dirty="0">
              <a:solidFill>
                <a:srgbClr val="3C548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3C548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transition to the new hotel reservation system is expected to contribute towards effective management of data and records in the hotel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3C548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9518A9-318A-7340-B82F-85AF743CB1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8216" y="0"/>
            <a:ext cx="1863784" cy="893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0878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EBED011-3C49-D241-9AB4-8D7ABAB4C1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400800"/>
            <a:ext cx="12192000" cy="469904"/>
          </a:xfrm>
          <a:prstGeom prst="rect">
            <a:avLst/>
          </a:prstGeom>
          <a:solidFill>
            <a:schemeClr val="accent1">
              <a:lumMod val="50000"/>
            </a:schemeClr>
          </a:solidFill>
          <a:ln w="12700" algn="ctr">
            <a:noFill/>
            <a:miter lim="800000"/>
            <a:headEnd/>
            <a:tailEnd/>
          </a:ln>
          <a:effectLst/>
        </p:spPr>
        <p:txBody>
          <a:bodyPr wrap="none" lIns="154800" tIns="147600" rIns="154800" bIns="147600" anchor="ctr"/>
          <a:lstStyle/>
          <a:p>
            <a:pPr marL="1544638" indent="-1476375" defTabSz="684213"/>
            <a:endParaRPr lang="en-US" sz="2000" b="1">
              <a:solidFill>
                <a:schemeClr val="bg1"/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E4CC21F-FF29-1D4A-BEA6-0A3112EC7A05}"/>
              </a:ext>
            </a:extLst>
          </p:cNvPr>
          <p:cNvSpPr txBox="1">
            <a:spLocks/>
          </p:cNvSpPr>
          <p:nvPr/>
        </p:nvSpPr>
        <p:spPr bwMode="auto">
          <a:xfrm>
            <a:off x="450851" y="152400"/>
            <a:ext cx="8031163" cy="9144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81204" tIns="39889" rIns="81204" bIns="39889" numCol="1" anchor="ctr" anchorCtr="0" compatLnSpc="1">
            <a:prstTxWarp prst="textNoShape">
              <a:avLst/>
            </a:prstTxWarp>
          </a:bodyPr>
          <a:lstStyle>
            <a:lvl1pPr algn="ctr" defTabSz="6842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100" b="1">
                <a:solidFill>
                  <a:srgbClr val="3C5482"/>
                </a:solidFill>
                <a:latin typeface="+mj-lt"/>
                <a:ea typeface="+mj-ea"/>
                <a:cs typeface="+mj-cs"/>
              </a:defRPr>
            </a:lvl1pPr>
            <a:lvl2pPr algn="l" defTabSz="6842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rgbClr val="3C5482"/>
                </a:solidFill>
                <a:latin typeface="Arial Narrow" pitchFamily="34" charset="0"/>
              </a:defRPr>
            </a:lvl2pPr>
            <a:lvl3pPr algn="l" defTabSz="6842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rgbClr val="3C5482"/>
                </a:solidFill>
                <a:latin typeface="Arial Narrow" pitchFamily="34" charset="0"/>
              </a:defRPr>
            </a:lvl3pPr>
            <a:lvl4pPr algn="l" defTabSz="6842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rgbClr val="3C5482"/>
                </a:solidFill>
                <a:latin typeface="Arial Narrow" pitchFamily="34" charset="0"/>
              </a:defRPr>
            </a:lvl4pPr>
            <a:lvl5pPr algn="l" defTabSz="6842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rgbClr val="3C5482"/>
                </a:solidFill>
                <a:latin typeface="Arial Narrow" pitchFamily="34" charset="0"/>
              </a:defRPr>
            </a:lvl5pPr>
            <a:lvl6pPr marL="457200" algn="l" defTabSz="6842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rgbClr val="3C5482"/>
                </a:solidFill>
                <a:latin typeface="Arial Narrow" pitchFamily="34" charset="0"/>
              </a:defRPr>
            </a:lvl6pPr>
            <a:lvl7pPr marL="914400" algn="l" defTabSz="6842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rgbClr val="3C5482"/>
                </a:solidFill>
                <a:latin typeface="Arial Narrow" pitchFamily="34" charset="0"/>
              </a:defRPr>
            </a:lvl7pPr>
            <a:lvl8pPr marL="1371600" algn="l" defTabSz="6842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rgbClr val="3C5482"/>
                </a:solidFill>
                <a:latin typeface="Arial Narrow" pitchFamily="34" charset="0"/>
              </a:defRPr>
            </a:lvl8pPr>
            <a:lvl9pPr marL="1828800" algn="l" defTabSz="6842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rgbClr val="3C5482"/>
                </a:solidFill>
                <a:latin typeface="Arial Narrow" pitchFamily="34" charset="0"/>
              </a:defRPr>
            </a:lvl9pPr>
          </a:lstStyle>
          <a:p>
            <a:pPr algn="l"/>
            <a:endParaRPr lang="en-US" sz="3600" ker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" name="Shape 103">
            <a:extLst>
              <a:ext uri="{FF2B5EF4-FFF2-40B4-BE49-F238E27FC236}">
                <a16:creationId xmlns:a16="http://schemas.microsoft.com/office/drawing/2014/main" id="{8B5237AC-6C48-5245-96DB-B36FF1D27BA8}"/>
              </a:ext>
            </a:extLst>
          </p:cNvPr>
          <p:cNvCxnSpPr>
            <a:cxnSpLocks/>
          </p:cNvCxnSpPr>
          <p:nvPr/>
        </p:nvCxnSpPr>
        <p:spPr>
          <a:xfrm>
            <a:off x="488504" y="908720"/>
            <a:ext cx="10878191" cy="0"/>
          </a:xfrm>
          <a:prstGeom prst="straightConnector1">
            <a:avLst/>
          </a:prstGeom>
          <a:ln w="53975">
            <a:solidFill>
              <a:schemeClr val="bg1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A6890526-806A-432A-9EF9-E4B5EA070D43}"/>
              </a:ext>
            </a:extLst>
          </p:cNvPr>
          <p:cNvSpPr txBox="1"/>
          <p:nvPr/>
        </p:nvSpPr>
        <p:spPr>
          <a:xfrm>
            <a:off x="2319132" y="2995539"/>
            <a:ext cx="6983896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4213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6000" b="1" kern="0">
                <a:solidFill>
                  <a:srgbClr val="3C5482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Thank You !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16F34E-59B8-844F-8E58-0AB6924F42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8216" y="0"/>
            <a:ext cx="1863784" cy="893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9699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E8C1111-5A9C-8743-B12C-3590DBD4D4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43163" y="462757"/>
            <a:ext cx="6214269" cy="6214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4743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hape 103">
            <a:extLst>
              <a:ext uri="{FF2B5EF4-FFF2-40B4-BE49-F238E27FC236}">
                <a16:creationId xmlns:a16="http://schemas.microsoft.com/office/drawing/2014/main" id="{082D4308-4990-184A-A50F-7E9FEC3324A3}"/>
              </a:ext>
            </a:extLst>
          </p:cNvPr>
          <p:cNvCxnSpPr>
            <a:cxnSpLocks/>
          </p:cNvCxnSpPr>
          <p:nvPr/>
        </p:nvCxnSpPr>
        <p:spPr>
          <a:xfrm>
            <a:off x="502096" y="908720"/>
            <a:ext cx="10977141" cy="0"/>
          </a:xfrm>
          <a:prstGeom prst="straightConnector1">
            <a:avLst/>
          </a:prstGeom>
          <a:ln w="53975">
            <a:solidFill>
              <a:schemeClr val="bg1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Title 1">
            <a:extLst>
              <a:ext uri="{FF2B5EF4-FFF2-40B4-BE49-F238E27FC236}">
                <a16:creationId xmlns:a16="http://schemas.microsoft.com/office/drawing/2014/main" id="{813F6DF8-A408-8041-8729-0106F686353C}"/>
              </a:ext>
            </a:extLst>
          </p:cNvPr>
          <p:cNvSpPr txBox="1">
            <a:spLocks/>
          </p:cNvSpPr>
          <p:nvPr/>
        </p:nvSpPr>
        <p:spPr bwMode="auto">
          <a:xfrm>
            <a:off x="450851" y="152400"/>
            <a:ext cx="9364547" cy="58842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81204" tIns="39889" rIns="81204" bIns="39889" numCol="1" anchor="ctr" anchorCtr="0" compatLnSpc="1">
            <a:prstTxWarp prst="textNoShape">
              <a:avLst/>
            </a:prstTxWarp>
          </a:bodyPr>
          <a:lstStyle>
            <a:lvl1pPr algn="ctr" defTabSz="6842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100" b="1">
                <a:solidFill>
                  <a:srgbClr val="3C5482"/>
                </a:solidFill>
                <a:latin typeface="+mj-lt"/>
                <a:ea typeface="+mj-ea"/>
                <a:cs typeface="+mj-cs"/>
              </a:defRPr>
            </a:lvl1pPr>
            <a:lvl2pPr algn="l" defTabSz="6842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rgbClr val="3C5482"/>
                </a:solidFill>
                <a:latin typeface="Arial Narrow" pitchFamily="34" charset="0"/>
              </a:defRPr>
            </a:lvl2pPr>
            <a:lvl3pPr algn="l" defTabSz="6842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rgbClr val="3C5482"/>
                </a:solidFill>
                <a:latin typeface="Arial Narrow" pitchFamily="34" charset="0"/>
              </a:defRPr>
            </a:lvl3pPr>
            <a:lvl4pPr algn="l" defTabSz="6842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rgbClr val="3C5482"/>
                </a:solidFill>
                <a:latin typeface="Arial Narrow" pitchFamily="34" charset="0"/>
              </a:defRPr>
            </a:lvl4pPr>
            <a:lvl5pPr algn="l" defTabSz="6842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rgbClr val="3C5482"/>
                </a:solidFill>
                <a:latin typeface="Arial Narrow" pitchFamily="34" charset="0"/>
              </a:defRPr>
            </a:lvl5pPr>
            <a:lvl6pPr marL="457200" algn="l" defTabSz="6842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rgbClr val="3C5482"/>
                </a:solidFill>
                <a:latin typeface="Arial Narrow" pitchFamily="34" charset="0"/>
              </a:defRPr>
            </a:lvl6pPr>
            <a:lvl7pPr marL="914400" algn="l" defTabSz="6842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rgbClr val="3C5482"/>
                </a:solidFill>
                <a:latin typeface="Arial Narrow" pitchFamily="34" charset="0"/>
              </a:defRPr>
            </a:lvl7pPr>
            <a:lvl8pPr marL="1371600" algn="l" defTabSz="6842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rgbClr val="3C5482"/>
                </a:solidFill>
                <a:latin typeface="Arial Narrow" pitchFamily="34" charset="0"/>
              </a:defRPr>
            </a:lvl8pPr>
            <a:lvl9pPr marL="1828800" algn="l" defTabSz="6842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rgbClr val="3C5482"/>
                </a:solidFill>
                <a:latin typeface="Arial Narrow" pitchFamily="34" charset="0"/>
              </a:defRPr>
            </a:lvl9pPr>
          </a:lstStyle>
          <a:p>
            <a:pPr algn="l"/>
            <a:br>
              <a:rPr lang="en-US" sz="3600" b="0" i="1" ker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Overview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71AC14A2-611A-1445-A36C-6CC9F958E1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2096" y="1817441"/>
            <a:ext cx="9313301" cy="397375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81204" tIns="39889" rIns="81204" bIns="39889" numCol="1" anchor="t" anchorCtr="0" compatLnSpc="1">
            <a:prstTxWarp prst="textNoShape">
              <a:avLst/>
            </a:prstTxWarp>
          </a:bodyPr>
          <a:lstStyle>
            <a:lvl1pPr marL="0" indent="0" algn="ctr" defTabSz="684213" rtl="0" eaLnBrk="1" fontAlgn="base" hangingPunct="1">
              <a:spcBef>
                <a:spcPct val="30000"/>
              </a:spcBef>
              <a:spcAft>
                <a:spcPct val="0"/>
              </a:spcAft>
              <a:buClr>
                <a:srgbClr val="FF9429"/>
              </a:buClr>
              <a:buFont typeface="Webdings" pitchFamily="18" charset="2"/>
              <a:buNone/>
              <a:defRPr sz="1200" b="0">
                <a:solidFill>
                  <a:srgbClr val="3C5482"/>
                </a:solidFill>
                <a:latin typeface="+mn-lt"/>
                <a:ea typeface="+mn-ea"/>
                <a:cs typeface="+mn-cs"/>
              </a:defRPr>
            </a:lvl1pPr>
            <a:lvl2pPr marL="769938" indent="-292100" algn="l" defTabSz="684213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SzPct val="90000"/>
              <a:buFont typeface="Wingdings" pitchFamily="2" charset="2"/>
              <a:buChar char="w"/>
              <a:defRPr sz="1600">
                <a:solidFill>
                  <a:srgbClr val="3C5482"/>
                </a:solidFill>
                <a:latin typeface="+mn-lt"/>
              </a:defRPr>
            </a:lvl2pPr>
            <a:lvl3pPr marL="1138238" indent="-177800" algn="l" defTabSz="684213" rtl="0" eaLnBrk="1" fontAlgn="base" hangingPunct="1">
              <a:spcBef>
                <a:spcPct val="30000"/>
              </a:spcBef>
              <a:spcAft>
                <a:spcPct val="0"/>
              </a:spcAft>
              <a:buClr>
                <a:srgbClr val="3C5482"/>
              </a:buClr>
              <a:buFont typeface="Wingdings" pitchFamily="2" charset="2"/>
              <a:buChar char="ú"/>
              <a:defRPr sz="1400">
                <a:solidFill>
                  <a:srgbClr val="3C5482"/>
                </a:solidFill>
                <a:latin typeface="+mn-lt"/>
              </a:defRPr>
            </a:lvl3pPr>
            <a:lvl4pPr marL="1527175" indent="-198438" algn="l" defTabSz="684213" rtl="0" eaLnBrk="1" fontAlgn="base" hangingPunct="1">
              <a:spcBef>
                <a:spcPct val="30000"/>
              </a:spcBef>
              <a:spcAft>
                <a:spcPct val="0"/>
              </a:spcAft>
              <a:buClr>
                <a:srgbClr val="3C5482"/>
              </a:buClr>
              <a:buFont typeface="Arial Narrow" pitchFamily="34" charset="0"/>
              <a:buChar char="―"/>
              <a:defRPr sz="1200">
                <a:solidFill>
                  <a:srgbClr val="3C5482"/>
                </a:solidFill>
                <a:latin typeface="+mn-lt"/>
              </a:defRPr>
            </a:lvl4pPr>
            <a:lvl5pPr marL="1898650" indent="-180975" algn="l" defTabSz="684213" rtl="0" eaLnBrk="1" fontAlgn="base" hangingPunct="1">
              <a:spcBef>
                <a:spcPct val="30000"/>
              </a:spcBef>
              <a:spcAft>
                <a:spcPct val="0"/>
              </a:spcAft>
              <a:buClr>
                <a:srgbClr val="3C5482"/>
              </a:buClr>
              <a:buFont typeface="Wingdings" pitchFamily="2" charset="2"/>
              <a:buChar char=" "/>
              <a:defRPr sz="1000">
                <a:solidFill>
                  <a:srgbClr val="3C5482"/>
                </a:solidFill>
                <a:latin typeface="+mn-lt"/>
              </a:defRPr>
            </a:lvl5pPr>
            <a:lvl6pPr marL="2355850" indent="-180975" algn="l" defTabSz="684213" rtl="0" eaLnBrk="1" fontAlgn="base" hangingPunct="1">
              <a:spcBef>
                <a:spcPct val="30000"/>
              </a:spcBef>
              <a:spcAft>
                <a:spcPct val="0"/>
              </a:spcAft>
              <a:buClr>
                <a:srgbClr val="3C5482"/>
              </a:buClr>
              <a:buFont typeface="Wingdings" pitchFamily="2" charset="2"/>
              <a:buChar char=" "/>
              <a:defRPr sz="1000">
                <a:solidFill>
                  <a:srgbClr val="3C5482"/>
                </a:solidFill>
                <a:latin typeface="+mn-lt"/>
              </a:defRPr>
            </a:lvl6pPr>
            <a:lvl7pPr marL="2813050" indent="-180975" algn="l" defTabSz="684213" rtl="0" eaLnBrk="1" fontAlgn="base" hangingPunct="1">
              <a:spcBef>
                <a:spcPct val="30000"/>
              </a:spcBef>
              <a:spcAft>
                <a:spcPct val="0"/>
              </a:spcAft>
              <a:buClr>
                <a:srgbClr val="3C5482"/>
              </a:buClr>
              <a:buFont typeface="Wingdings" pitchFamily="2" charset="2"/>
              <a:buChar char=" "/>
              <a:defRPr sz="1000">
                <a:solidFill>
                  <a:srgbClr val="3C5482"/>
                </a:solidFill>
                <a:latin typeface="+mn-lt"/>
              </a:defRPr>
            </a:lvl7pPr>
            <a:lvl8pPr marL="3270250" indent="-180975" algn="l" defTabSz="684213" rtl="0" eaLnBrk="1" fontAlgn="base" hangingPunct="1">
              <a:spcBef>
                <a:spcPct val="30000"/>
              </a:spcBef>
              <a:spcAft>
                <a:spcPct val="0"/>
              </a:spcAft>
              <a:buClr>
                <a:srgbClr val="3C5482"/>
              </a:buClr>
              <a:buFont typeface="Wingdings" pitchFamily="2" charset="2"/>
              <a:buChar char=" "/>
              <a:defRPr sz="1000">
                <a:solidFill>
                  <a:srgbClr val="3C5482"/>
                </a:solidFill>
                <a:latin typeface="+mn-lt"/>
              </a:defRPr>
            </a:lvl8pPr>
            <a:lvl9pPr marL="3727450" indent="-180975" algn="l" defTabSz="684213" rtl="0" eaLnBrk="1" fontAlgn="base" hangingPunct="1">
              <a:spcBef>
                <a:spcPct val="30000"/>
              </a:spcBef>
              <a:spcAft>
                <a:spcPct val="0"/>
              </a:spcAft>
              <a:buClr>
                <a:srgbClr val="3C5482"/>
              </a:buClr>
              <a:buFont typeface="Wingdings" pitchFamily="2" charset="2"/>
              <a:buChar char=" "/>
              <a:defRPr sz="1000">
                <a:solidFill>
                  <a:srgbClr val="3C5482"/>
                </a:solidFill>
                <a:latin typeface="+mn-lt"/>
              </a:defRPr>
            </a:lvl9pPr>
          </a:lstStyle>
          <a:p>
            <a:pPr marL="342900" indent="-342900" algn="l">
              <a:buClr>
                <a:srgbClr val="0070C0"/>
              </a:buClr>
              <a:buFont typeface="Wingdings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Existing system</a:t>
            </a:r>
          </a:p>
          <a:p>
            <a:pPr marL="342900" indent="-342900" algn="l">
              <a:buClr>
                <a:srgbClr val="0070C0"/>
              </a:buClr>
              <a:buFont typeface="Wingdings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Proposed system</a:t>
            </a:r>
          </a:p>
          <a:p>
            <a:pPr marL="342900" indent="-342900" algn="l">
              <a:buClr>
                <a:srgbClr val="0070C0"/>
              </a:buClr>
              <a:buFont typeface="Wingdings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Requirement Specification Techniques</a:t>
            </a:r>
          </a:p>
          <a:p>
            <a:pPr marL="342900" indent="-342900" algn="l">
              <a:buClr>
                <a:srgbClr val="0070C0"/>
              </a:buClr>
              <a:buFont typeface="Wingdings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Interface Principles</a:t>
            </a:r>
          </a:p>
          <a:p>
            <a:pPr marL="342900" indent="-342900" algn="l">
              <a:buClr>
                <a:srgbClr val="0070C0"/>
              </a:buClr>
              <a:buFont typeface="Wingdings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Acquisition strategy</a:t>
            </a:r>
          </a:p>
          <a:p>
            <a:pPr marL="342900" indent="-342900" algn="l">
              <a:buClr>
                <a:srgbClr val="0070C0"/>
              </a:buClr>
              <a:buFont typeface="Wingdings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 Cases</a:t>
            </a:r>
          </a:p>
          <a:p>
            <a:pPr marL="342900" indent="-342900" algn="l">
              <a:buClr>
                <a:srgbClr val="0070C0"/>
              </a:buClr>
              <a:buFont typeface="Wingdings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Conclusion: Transition to New system</a:t>
            </a:r>
          </a:p>
          <a:p>
            <a:pPr marL="746125" lvl="1" indent="-342900">
              <a:lnSpc>
                <a:spcPct val="80000"/>
              </a:lnSpc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E9632E1-15D7-1544-8308-46FA37EC4D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309320"/>
            <a:ext cx="12192000" cy="561384"/>
          </a:xfrm>
          <a:prstGeom prst="rect">
            <a:avLst/>
          </a:prstGeom>
          <a:solidFill>
            <a:schemeClr val="accent1">
              <a:lumMod val="50000"/>
            </a:schemeClr>
          </a:solidFill>
          <a:ln w="12700" algn="ctr">
            <a:noFill/>
            <a:miter lim="800000"/>
            <a:headEnd/>
            <a:tailEnd/>
          </a:ln>
          <a:effectLst/>
        </p:spPr>
        <p:txBody>
          <a:bodyPr wrap="none" lIns="154800" tIns="147600" rIns="154800" bIns="147600" anchor="ctr"/>
          <a:lstStyle/>
          <a:p>
            <a:pPr marL="1544638" indent="-1476375" defTabSz="684213"/>
            <a:endParaRPr lang="en-US" sz="2000" b="1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685A922-4209-A147-ABFC-C3AA82AB6F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8216" y="0"/>
            <a:ext cx="1863784" cy="942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4236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hape 103">
            <a:extLst>
              <a:ext uri="{FF2B5EF4-FFF2-40B4-BE49-F238E27FC236}">
                <a16:creationId xmlns:a16="http://schemas.microsoft.com/office/drawing/2014/main" id="{3D45E4BA-9FEC-C544-8240-803DC6455807}"/>
              </a:ext>
            </a:extLst>
          </p:cNvPr>
          <p:cNvCxnSpPr>
            <a:cxnSpLocks/>
          </p:cNvCxnSpPr>
          <p:nvPr/>
        </p:nvCxnSpPr>
        <p:spPr>
          <a:xfrm>
            <a:off x="502096" y="908720"/>
            <a:ext cx="10797275" cy="0"/>
          </a:xfrm>
          <a:prstGeom prst="straightConnector1">
            <a:avLst/>
          </a:prstGeom>
          <a:ln w="53975">
            <a:solidFill>
              <a:schemeClr val="bg1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Title 1">
            <a:extLst>
              <a:ext uri="{FF2B5EF4-FFF2-40B4-BE49-F238E27FC236}">
                <a16:creationId xmlns:a16="http://schemas.microsoft.com/office/drawing/2014/main" id="{4A557E59-4AFB-C84C-AB8F-E7DC470A57A9}"/>
              </a:ext>
            </a:extLst>
          </p:cNvPr>
          <p:cNvSpPr txBox="1">
            <a:spLocks/>
          </p:cNvSpPr>
          <p:nvPr/>
        </p:nvSpPr>
        <p:spPr bwMode="auto">
          <a:xfrm>
            <a:off x="450851" y="152400"/>
            <a:ext cx="8031163" cy="75632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81204" tIns="39889" rIns="81204" bIns="39889" numCol="1" anchor="ctr" anchorCtr="0" compatLnSpc="1">
            <a:prstTxWarp prst="textNoShape">
              <a:avLst/>
            </a:prstTxWarp>
          </a:bodyPr>
          <a:lstStyle>
            <a:lvl1pPr algn="ctr" defTabSz="6842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100" b="1">
                <a:solidFill>
                  <a:srgbClr val="3C5482"/>
                </a:solidFill>
                <a:latin typeface="+mj-lt"/>
                <a:ea typeface="+mj-ea"/>
                <a:cs typeface="+mj-cs"/>
              </a:defRPr>
            </a:lvl1pPr>
            <a:lvl2pPr algn="l" defTabSz="6842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rgbClr val="3C5482"/>
                </a:solidFill>
                <a:latin typeface="Arial Narrow" pitchFamily="34" charset="0"/>
              </a:defRPr>
            </a:lvl2pPr>
            <a:lvl3pPr algn="l" defTabSz="6842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rgbClr val="3C5482"/>
                </a:solidFill>
                <a:latin typeface="Arial Narrow" pitchFamily="34" charset="0"/>
              </a:defRPr>
            </a:lvl3pPr>
            <a:lvl4pPr algn="l" defTabSz="6842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rgbClr val="3C5482"/>
                </a:solidFill>
                <a:latin typeface="Arial Narrow" pitchFamily="34" charset="0"/>
              </a:defRPr>
            </a:lvl4pPr>
            <a:lvl5pPr algn="l" defTabSz="6842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rgbClr val="3C5482"/>
                </a:solidFill>
                <a:latin typeface="Arial Narrow" pitchFamily="34" charset="0"/>
              </a:defRPr>
            </a:lvl5pPr>
            <a:lvl6pPr marL="457200" algn="l" defTabSz="6842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rgbClr val="3C5482"/>
                </a:solidFill>
                <a:latin typeface="Arial Narrow" pitchFamily="34" charset="0"/>
              </a:defRPr>
            </a:lvl6pPr>
            <a:lvl7pPr marL="914400" algn="l" defTabSz="6842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rgbClr val="3C5482"/>
                </a:solidFill>
                <a:latin typeface="Arial Narrow" pitchFamily="34" charset="0"/>
              </a:defRPr>
            </a:lvl7pPr>
            <a:lvl8pPr marL="1371600" algn="l" defTabSz="6842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rgbClr val="3C5482"/>
                </a:solidFill>
                <a:latin typeface="Arial Narrow" pitchFamily="34" charset="0"/>
              </a:defRPr>
            </a:lvl8pPr>
            <a:lvl9pPr marL="1828800" algn="l" defTabSz="6842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rgbClr val="3C5482"/>
                </a:solidFill>
                <a:latin typeface="Arial Narrow" pitchFamily="34" charset="0"/>
              </a:defRPr>
            </a:lvl9pPr>
          </a:lstStyle>
          <a:p>
            <a:pPr algn="l"/>
            <a:br>
              <a:rPr lang="en-US" sz="2400" b="0" i="1" ker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GB" sz="3600">
                <a:latin typeface="Times New Roman" panose="02020603050405020304" pitchFamily="18" charset="0"/>
                <a:cs typeface="Times New Roman" panose="02020603050405020304" pitchFamily="18" charset="0"/>
              </a:rPr>
              <a:t>Existing system</a:t>
            </a:r>
            <a:endParaRPr lang="en-US" sz="3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EBED011-3C49-D241-9AB4-8D7ABAB4C1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309320"/>
            <a:ext cx="12192000" cy="561384"/>
          </a:xfrm>
          <a:prstGeom prst="rect">
            <a:avLst/>
          </a:prstGeom>
          <a:solidFill>
            <a:schemeClr val="accent1">
              <a:lumMod val="50000"/>
            </a:schemeClr>
          </a:solidFill>
          <a:ln w="12700" algn="ctr">
            <a:noFill/>
            <a:miter lim="800000"/>
            <a:headEnd/>
            <a:tailEnd/>
          </a:ln>
          <a:effectLst/>
        </p:spPr>
        <p:txBody>
          <a:bodyPr wrap="none" lIns="154800" tIns="147600" rIns="154800" bIns="147600" anchor="ctr"/>
          <a:lstStyle/>
          <a:p>
            <a:pPr marL="1544638" indent="-1476375" defTabSz="684213"/>
            <a:endParaRPr lang="en-US" sz="2000" b="1">
              <a:solidFill>
                <a:schemeClr val="bg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181BC1B-A6EF-B84D-9F23-588EE01B81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006" y="1534886"/>
            <a:ext cx="9149207" cy="34279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22ECB4A-04DC-354C-A778-98B2DA2AB7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8216" y="0"/>
            <a:ext cx="1863784" cy="908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3173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EBED011-3C49-D241-9AB4-8D7ABAB4C1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309320"/>
            <a:ext cx="12192000" cy="561384"/>
          </a:xfrm>
          <a:prstGeom prst="rect">
            <a:avLst/>
          </a:prstGeom>
          <a:solidFill>
            <a:schemeClr val="accent1">
              <a:lumMod val="50000"/>
            </a:schemeClr>
          </a:solidFill>
          <a:ln w="12700" algn="ctr">
            <a:noFill/>
            <a:miter lim="800000"/>
            <a:headEnd/>
            <a:tailEnd/>
          </a:ln>
          <a:effectLst/>
        </p:spPr>
        <p:txBody>
          <a:bodyPr wrap="none" lIns="154800" tIns="147600" rIns="154800" bIns="147600" anchor="ctr"/>
          <a:lstStyle/>
          <a:p>
            <a:pPr marL="1544638" indent="-1476375" defTabSz="684213"/>
            <a:endParaRPr lang="en-US" sz="2000" b="1">
              <a:solidFill>
                <a:schemeClr val="bg1"/>
              </a:solidFill>
            </a:endParaRPr>
          </a:p>
        </p:txBody>
      </p:sp>
      <p:cxnSp>
        <p:nvCxnSpPr>
          <p:cNvPr id="7" name="Shape 103">
            <a:extLst>
              <a:ext uri="{FF2B5EF4-FFF2-40B4-BE49-F238E27FC236}">
                <a16:creationId xmlns:a16="http://schemas.microsoft.com/office/drawing/2014/main" id="{A75313A2-7992-8A4A-A573-98A28CB34092}"/>
              </a:ext>
            </a:extLst>
          </p:cNvPr>
          <p:cNvCxnSpPr>
            <a:cxnSpLocks/>
          </p:cNvCxnSpPr>
          <p:nvPr/>
        </p:nvCxnSpPr>
        <p:spPr>
          <a:xfrm>
            <a:off x="502096" y="908720"/>
            <a:ext cx="10991209" cy="0"/>
          </a:xfrm>
          <a:prstGeom prst="straightConnector1">
            <a:avLst/>
          </a:prstGeom>
          <a:ln w="53975">
            <a:solidFill>
              <a:schemeClr val="bg1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Title 1">
            <a:extLst>
              <a:ext uri="{FF2B5EF4-FFF2-40B4-BE49-F238E27FC236}">
                <a16:creationId xmlns:a16="http://schemas.microsoft.com/office/drawing/2014/main" id="{5386263E-6456-4D46-A239-4F29C5622798}"/>
              </a:ext>
            </a:extLst>
          </p:cNvPr>
          <p:cNvSpPr txBox="1">
            <a:spLocks/>
          </p:cNvSpPr>
          <p:nvPr/>
        </p:nvSpPr>
        <p:spPr bwMode="auto">
          <a:xfrm>
            <a:off x="450851" y="152400"/>
            <a:ext cx="8031163" cy="9144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81204" tIns="39889" rIns="81204" bIns="39889" numCol="1" anchor="ctr" anchorCtr="0" compatLnSpc="1">
            <a:prstTxWarp prst="textNoShape">
              <a:avLst/>
            </a:prstTxWarp>
          </a:bodyPr>
          <a:lstStyle>
            <a:lvl1pPr algn="ctr" defTabSz="6842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100" b="1">
                <a:solidFill>
                  <a:srgbClr val="3C5482"/>
                </a:solidFill>
                <a:latin typeface="+mj-lt"/>
                <a:ea typeface="+mj-ea"/>
                <a:cs typeface="+mj-cs"/>
              </a:defRPr>
            </a:lvl1pPr>
            <a:lvl2pPr algn="l" defTabSz="6842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rgbClr val="3C5482"/>
                </a:solidFill>
                <a:latin typeface="Arial Narrow" pitchFamily="34" charset="0"/>
              </a:defRPr>
            </a:lvl2pPr>
            <a:lvl3pPr algn="l" defTabSz="6842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rgbClr val="3C5482"/>
                </a:solidFill>
                <a:latin typeface="Arial Narrow" pitchFamily="34" charset="0"/>
              </a:defRPr>
            </a:lvl3pPr>
            <a:lvl4pPr algn="l" defTabSz="6842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rgbClr val="3C5482"/>
                </a:solidFill>
                <a:latin typeface="Arial Narrow" pitchFamily="34" charset="0"/>
              </a:defRPr>
            </a:lvl4pPr>
            <a:lvl5pPr algn="l" defTabSz="6842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rgbClr val="3C5482"/>
                </a:solidFill>
                <a:latin typeface="Arial Narrow" pitchFamily="34" charset="0"/>
              </a:defRPr>
            </a:lvl5pPr>
            <a:lvl6pPr marL="457200" algn="l" defTabSz="6842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rgbClr val="3C5482"/>
                </a:solidFill>
                <a:latin typeface="Arial Narrow" pitchFamily="34" charset="0"/>
              </a:defRPr>
            </a:lvl6pPr>
            <a:lvl7pPr marL="914400" algn="l" defTabSz="6842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rgbClr val="3C5482"/>
                </a:solidFill>
                <a:latin typeface="Arial Narrow" pitchFamily="34" charset="0"/>
              </a:defRPr>
            </a:lvl7pPr>
            <a:lvl8pPr marL="1371600" algn="l" defTabSz="6842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rgbClr val="3C5482"/>
                </a:solidFill>
                <a:latin typeface="Arial Narrow" pitchFamily="34" charset="0"/>
              </a:defRPr>
            </a:lvl8pPr>
            <a:lvl9pPr marL="1828800" algn="l" defTabSz="6842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rgbClr val="3C5482"/>
                </a:solidFill>
                <a:latin typeface="Arial Narrow" pitchFamily="34" charset="0"/>
              </a:defRPr>
            </a:lvl9pPr>
          </a:lstStyle>
          <a:p>
            <a:pPr algn="l"/>
            <a:br>
              <a:rPr lang="en-US" sz="1200" b="0" i="1" kern="0"/>
            </a:br>
            <a:r>
              <a:rPr lang="en-GB" sz="3600">
                <a:latin typeface="Times New Roman" panose="02020603050405020304" pitchFamily="18" charset="0"/>
                <a:cs typeface="Times New Roman" panose="02020603050405020304" pitchFamily="18" charset="0"/>
              </a:rPr>
              <a:t>Proposed system</a:t>
            </a:r>
            <a:endParaRPr lang="en-US" sz="3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27863BB-C975-B241-8E56-009F652E9C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8216" y="1"/>
            <a:ext cx="1863784" cy="90871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EDD2433-08AB-A547-A099-202D8A341E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1176" y="1226220"/>
            <a:ext cx="4861971" cy="273217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55B2EF6-AA92-4240-AEC6-F21E886FCDFA}"/>
              </a:ext>
            </a:extLst>
          </p:cNvPr>
          <p:cNvSpPr txBox="1"/>
          <p:nvPr/>
        </p:nvSpPr>
        <p:spPr>
          <a:xfrm>
            <a:off x="502096" y="2224024"/>
            <a:ext cx="5995552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Clr>
                <a:srgbClr val="0070C0"/>
              </a:buClr>
              <a:buFont typeface="Wingdings" pitchFamily="2" charset="2"/>
              <a:buChar char="§"/>
            </a:pPr>
            <a:r>
              <a:rPr lang="en-US" sz="2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Hassle-free management of bookings</a:t>
            </a:r>
          </a:p>
          <a:p>
            <a:pPr marL="457200" indent="-457200">
              <a:buClr>
                <a:srgbClr val="0070C0"/>
              </a:buClr>
              <a:buFont typeface="Wingdings" pitchFamily="2" charset="2"/>
              <a:buChar char="§"/>
            </a:pPr>
            <a:r>
              <a:rPr lang="en-US" sz="2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Smarter insights into business</a:t>
            </a:r>
          </a:p>
          <a:p>
            <a:pPr marL="457200" indent="-457200">
              <a:buClr>
                <a:srgbClr val="0070C0"/>
              </a:buClr>
              <a:buFont typeface="Wingdings" pitchFamily="2" charset="2"/>
              <a:buChar char="§"/>
            </a:pPr>
            <a:r>
              <a:rPr lang="en-US" sz="2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Increase revenues </a:t>
            </a:r>
          </a:p>
        </p:txBody>
      </p:sp>
    </p:spTree>
    <p:extLst>
      <p:ext uri="{BB962C8B-B14F-4D97-AF65-F5344CB8AC3E}">
        <p14:creationId xmlns:p14="http://schemas.microsoft.com/office/powerpoint/2010/main" val="29319354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EBED011-3C49-D241-9AB4-8D7ABAB4C1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309320"/>
            <a:ext cx="12192000" cy="561384"/>
          </a:xfrm>
          <a:prstGeom prst="rect">
            <a:avLst/>
          </a:prstGeom>
          <a:solidFill>
            <a:schemeClr val="accent1">
              <a:lumMod val="50000"/>
            </a:schemeClr>
          </a:solidFill>
          <a:ln w="12700" algn="ctr">
            <a:noFill/>
            <a:miter lim="800000"/>
            <a:headEnd/>
            <a:tailEnd/>
          </a:ln>
          <a:effectLst/>
        </p:spPr>
        <p:txBody>
          <a:bodyPr wrap="none" lIns="154800" tIns="147600" rIns="154800" bIns="147600" anchor="ctr"/>
          <a:lstStyle/>
          <a:p>
            <a:pPr marL="1544638" indent="-1476375" defTabSz="684213"/>
            <a:endParaRPr lang="en-US" sz="2000" b="1">
              <a:solidFill>
                <a:schemeClr val="bg1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626CABE-A1D4-4D4E-8A65-57CCB61D00AA}"/>
              </a:ext>
            </a:extLst>
          </p:cNvPr>
          <p:cNvSpPr txBox="1">
            <a:spLocks/>
          </p:cNvSpPr>
          <p:nvPr/>
        </p:nvSpPr>
        <p:spPr bwMode="auto">
          <a:xfrm>
            <a:off x="488504" y="236539"/>
            <a:ext cx="8031163" cy="9144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81204" tIns="39889" rIns="81204" bIns="39889" numCol="1" anchor="ctr" anchorCtr="0" compatLnSpc="1">
            <a:prstTxWarp prst="textNoShape">
              <a:avLst/>
            </a:prstTxWarp>
          </a:bodyPr>
          <a:lstStyle>
            <a:lvl1pPr algn="ctr" defTabSz="6842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100" b="1">
                <a:solidFill>
                  <a:srgbClr val="3C5482"/>
                </a:solidFill>
                <a:latin typeface="+mj-lt"/>
                <a:ea typeface="+mj-ea"/>
                <a:cs typeface="+mj-cs"/>
              </a:defRPr>
            </a:lvl1pPr>
            <a:lvl2pPr algn="l" defTabSz="6842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rgbClr val="3C5482"/>
                </a:solidFill>
                <a:latin typeface="Arial Narrow" pitchFamily="34" charset="0"/>
              </a:defRPr>
            </a:lvl2pPr>
            <a:lvl3pPr algn="l" defTabSz="6842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rgbClr val="3C5482"/>
                </a:solidFill>
                <a:latin typeface="Arial Narrow" pitchFamily="34" charset="0"/>
              </a:defRPr>
            </a:lvl3pPr>
            <a:lvl4pPr algn="l" defTabSz="6842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rgbClr val="3C5482"/>
                </a:solidFill>
                <a:latin typeface="Arial Narrow" pitchFamily="34" charset="0"/>
              </a:defRPr>
            </a:lvl4pPr>
            <a:lvl5pPr algn="l" defTabSz="6842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rgbClr val="3C5482"/>
                </a:solidFill>
                <a:latin typeface="Arial Narrow" pitchFamily="34" charset="0"/>
              </a:defRPr>
            </a:lvl5pPr>
            <a:lvl6pPr marL="457200" algn="l" defTabSz="6842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rgbClr val="3C5482"/>
                </a:solidFill>
                <a:latin typeface="Arial Narrow" pitchFamily="34" charset="0"/>
              </a:defRPr>
            </a:lvl6pPr>
            <a:lvl7pPr marL="914400" algn="l" defTabSz="6842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rgbClr val="3C5482"/>
                </a:solidFill>
                <a:latin typeface="Arial Narrow" pitchFamily="34" charset="0"/>
              </a:defRPr>
            </a:lvl7pPr>
            <a:lvl8pPr marL="1371600" algn="l" defTabSz="6842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rgbClr val="3C5482"/>
                </a:solidFill>
                <a:latin typeface="Arial Narrow" pitchFamily="34" charset="0"/>
              </a:defRPr>
            </a:lvl8pPr>
            <a:lvl9pPr marL="1828800" algn="l" defTabSz="6842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rgbClr val="3C5482"/>
                </a:solidFill>
                <a:latin typeface="Arial Narrow" pitchFamily="34" charset="0"/>
              </a:defRPr>
            </a:lvl9pPr>
          </a:lstStyle>
          <a:p>
            <a:pPr algn="l"/>
            <a:r>
              <a:rPr lang="en-GB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Advantages of the proposed system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" name="Shape 103">
            <a:extLst>
              <a:ext uri="{FF2B5EF4-FFF2-40B4-BE49-F238E27FC236}">
                <a16:creationId xmlns:a16="http://schemas.microsoft.com/office/drawing/2014/main" id="{970D3131-BA06-8646-9291-A3A61CE7CA8D}"/>
              </a:ext>
            </a:extLst>
          </p:cNvPr>
          <p:cNvCxnSpPr>
            <a:cxnSpLocks/>
          </p:cNvCxnSpPr>
          <p:nvPr/>
        </p:nvCxnSpPr>
        <p:spPr>
          <a:xfrm>
            <a:off x="488504" y="908720"/>
            <a:ext cx="10737514" cy="0"/>
          </a:xfrm>
          <a:prstGeom prst="straightConnector1">
            <a:avLst/>
          </a:prstGeom>
          <a:ln w="53975">
            <a:solidFill>
              <a:schemeClr val="bg1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2B27132F-58E5-1E4C-ABB7-3D5348EE44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880" y="1345029"/>
            <a:ext cx="8985448" cy="484414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392731B-DEBF-D44D-9F85-39138B18F3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8216" y="0"/>
            <a:ext cx="1863784" cy="908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2644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EBED011-3C49-D241-9AB4-8D7ABAB4C1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400800"/>
            <a:ext cx="12192000" cy="469904"/>
          </a:xfrm>
          <a:prstGeom prst="rect">
            <a:avLst/>
          </a:prstGeom>
          <a:solidFill>
            <a:schemeClr val="accent1">
              <a:lumMod val="50000"/>
            </a:schemeClr>
          </a:solidFill>
          <a:ln w="12700" algn="ctr">
            <a:noFill/>
            <a:miter lim="800000"/>
            <a:headEnd/>
            <a:tailEnd/>
          </a:ln>
          <a:effectLst/>
        </p:spPr>
        <p:txBody>
          <a:bodyPr wrap="none" lIns="154800" tIns="147600" rIns="154800" bIns="147600" anchor="ctr"/>
          <a:lstStyle/>
          <a:p>
            <a:pPr marL="1544638" indent="-1476375" defTabSz="684213"/>
            <a:endParaRPr lang="en-US" sz="2000" b="1">
              <a:solidFill>
                <a:schemeClr val="bg1"/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E4CC21F-FF29-1D4A-BEA6-0A3112EC7A05}"/>
              </a:ext>
            </a:extLst>
          </p:cNvPr>
          <p:cNvSpPr txBox="1">
            <a:spLocks/>
          </p:cNvSpPr>
          <p:nvPr/>
        </p:nvSpPr>
        <p:spPr bwMode="auto">
          <a:xfrm>
            <a:off x="450851" y="152400"/>
            <a:ext cx="8031163" cy="9144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81204" tIns="39889" rIns="81204" bIns="39889" numCol="1" anchor="ctr" anchorCtr="0" compatLnSpc="1">
            <a:prstTxWarp prst="textNoShape">
              <a:avLst/>
            </a:prstTxWarp>
          </a:bodyPr>
          <a:lstStyle>
            <a:lvl1pPr algn="ctr" defTabSz="6842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100" b="1">
                <a:solidFill>
                  <a:srgbClr val="3C5482"/>
                </a:solidFill>
                <a:latin typeface="+mj-lt"/>
                <a:ea typeface="+mj-ea"/>
                <a:cs typeface="+mj-cs"/>
              </a:defRPr>
            </a:lvl1pPr>
            <a:lvl2pPr algn="l" defTabSz="6842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rgbClr val="3C5482"/>
                </a:solidFill>
                <a:latin typeface="Arial Narrow" pitchFamily="34" charset="0"/>
              </a:defRPr>
            </a:lvl2pPr>
            <a:lvl3pPr algn="l" defTabSz="6842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rgbClr val="3C5482"/>
                </a:solidFill>
                <a:latin typeface="Arial Narrow" pitchFamily="34" charset="0"/>
              </a:defRPr>
            </a:lvl3pPr>
            <a:lvl4pPr algn="l" defTabSz="6842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rgbClr val="3C5482"/>
                </a:solidFill>
                <a:latin typeface="Arial Narrow" pitchFamily="34" charset="0"/>
              </a:defRPr>
            </a:lvl4pPr>
            <a:lvl5pPr algn="l" defTabSz="6842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rgbClr val="3C5482"/>
                </a:solidFill>
                <a:latin typeface="Arial Narrow" pitchFamily="34" charset="0"/>
              </a:defRPr>
            </a:lvl5pPr>
            <a:lvl6pPr marL="457200" algn="l" defTabSz="6842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rgbClr val="3C5482"/>
                </a:solidFill>
                <a:latin typeface="Arial Narrow" pitchFamily="34" charset="0"/>
              </a:defRPr>
            </a:lvl6pPr>
            <a:lvl7pPr marL="914400" algn="l" defTabSz="6842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rgbClr val="3C5482"/>
                </a:solidFill>
                <a:latin typeface="Arial Narrow" pitchFamily="34" charset="0"/>
              </a:defRPr>
            </a:lvl7pPr>
            <a:lvl8pPr marL="1371600" algn="l" defTabSz="6842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rgbClr val="3C5482"/>
                </a:solidFill>
                <a:latin typeface="Arial Narrow" pitchFamily="34" charset="0"/>
              </a:defRPr>
            </a:lvl8pPr>
            <a:lvl9pPr marL="1828800" algn="l" defTabSz="6842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rgbClr val="3C5482"/>
                </a:solidFill>
                <a:latin typeface="Arial Narrow" pitchFamily="34" charset="0"/>
              </a:defRPr>
            </a:lvl9pPr>
          </a:lstStyle>
          <a:p>
            <a:pPr algn="l"/>
            <a:br>
              <a:rPr lang="en-US" sz="2300" kern="0" dirty="0"/>
            </a:br>
            <a:r>
              <a:rPr lang="en-GB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Requirement Specification Techniques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en-US" sz="2300" dirty="0"/>
          </a:p>
        </p:txBody>
      </p:sp>
      <p:cxnSp>
        <p:nvCxnSpPr>
          <p:cNvPr id="4" name="Shape 103">
            <a:extLst>
              <a:ext uri="{FF2B5EF4-FFF2-40B4-BE49-F238E27FC236}">
                <a16:creationId xmlns:a16="http://schemas.microsoft.com/office/drawing/2014/main" id="{8B5237AC-6C48-5245-96DB-B36FF1D27BA8}"/>
              </a:ext>
            </a:extLst>
          </p:cNvPr>
          <p:cNvCxnSpPr>
            <a:cxnSpLocks/>
          </p:cNvCxnSpPr>
          <p:nvPr/>
        </p:nvCxnSpPr>
        <p:spPr>
          <a:xfrm>
            <a:off x="488504" y="908720"/>
            <a:ext cx="10878191" cy="0"/>
          </a:xfrm>
          <a:prstGeom prst="straightConnector1">
            <a:avLst/>
          </a:prstGeom>
          <a:ln w="53975">
            <a:solidFill>
              <a:schemeClr val="bg1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C2C3691C-8002-2547-8243-636EEFA627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173" y="1191117"/>
            <a:ext cx="9804497" cy="50516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92C0665-01D9-964D-8EF2-10E4C2D2ED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8216" y="0"/>
            <a:ext cx="1863784" cy="908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950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EBED011-3C49-D241-9AB4-8D7ABAB4C1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400800"/>
            <a:ext cx="12192000" cy="469904"/>
          </a:xfrm>
          <a:prstGeom prst="rect">
            <a:avLst/>
          </a:prstGeom>
          <a:solidFill>
            <a:schemeClr val="accent1">
              <a:lumMod val="50000"/>
            </a:schemeClr>
          </a:solidFill>
          <a:ln w="12700" algn="ctr">
            <a:noFill/>
            <a:miter lim="800000"/>
            <a:headEnd/>
            <a:tailEnd/>
          </a:ln>
          <a:effectLst/>
        </p:spPr>
        <p:txBody>
          <a:bodyPr wrap="none" lIns="154800" tIns="147600" rIns="154800" bIns="147600" anchor="ctr"/>
          <a:lstStyle/>
          <a:p>
            <a:pPr marL="1544638" indent="-1476375" defTabSz="684213"/>
            <a:endParaRPr lang="en-US" sz="2000" b="1">
              <a:solidFill>
                <a:schemeClr val="bg1"/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E4CC21F-FF29-1D4A-BEA6-0A3112EC7A05}"/>
              </a:ext>
            </a:extLst>
          </p:cNvPr>
          <p:cNvSpPr txBox="1">
            <a:spLocks/>
          </p:cNvSpPr>
          <p:nvPr/>
        </p:nvSpPr>
        <p:spPr bwMode="auto">
          <a:xfrm>
            <a:off x="365126" y="77465"/>
            <a:ext cx="8031163" cy="9144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81204" tIns="39889" rIns="81204" bIns="39889" numCol="1" anchor="ctr" anchorCtr="0" compatLnSpc="1">
            <a:prstTxWarp prst="textNoShape">
              <a:avLst/>
            </a:prstTxWarp>
          </a:bodyPr>
          <a:lstStyle>
            <a:lvl1pPr algn="ctr" defTabSz="6842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100" b="1">
                <a:solidFill>
                  <a:srgbClr val="3C5482"/>
                </a:solidFill>
                <a:latin typeface="+mj-lt"/>
                <a:ea typeface="+mj-ea"/>
                <a:cs typeface="+mj-cs"/>
              </a:defRPr>
            </a:lvl1pPr>
            <a:lvl2pPr algn="l" defTabSz="6842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rgbClr val="3C5482"/>
                </a:solidFill>
                <a:latin typeface="Arial Narrow" pitchFamily="34" charset="0"/>
              </a:defRPr>
            </a:lvl2pPr>
            <a:lvl3pPr algn="l" defTabSz="6842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rgbClr val="3C5482"/>
                </a:solidFill>
                <a:latin typeface="Arial Narrow" pitchFamily="34" charset="0"/>
              </a:defRPr>
            </a:lvl3pPr>
            <a:lvl4pPr algn="l" defTabSz="6842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rgbClr val="3C5482"/>
                </a:solidFill>
                <a:latin typeface="Arial Narrow" pitchFamily="34" charset="0"/>
              </a:defRPr>
            </a:lvl4pPr>
            <a:lvl5pPr algn="l" defTabSz="6842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rgbClr val="3C5482"/>
                </a:solidFill>
                <a:latin typeface="Arial Narrow" pitchFamily="34" charset="0"/>
              </a:defRPr>
            </a:lvl5pPr>
            <a:lvl6pPr marL="457200" algn="l" defTabSz="6842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rgbClr val="3C5482"/>
                </a:solidFill>
                <a:latin typeface="Arial Narrow" pitchFamily="34" charset="0"/>
              </a:defRPr>
            </a:lvl6pPr>
            <a:lvl7pPr marL="914400" algn="l" defTabSz="6842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rgbClr val="3C5482"/>
                </a:solidFill>
                <a:latin typeface="Arial Narrow" pitchFamily="34" charset="0"/>
              </a:defRPr>
            </a:lvl7pPr>
            <a:lvl8pPr marL="1371600" algn="l" defTabSz="6842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rgbClr val="3C5482"/>
                </a:solidFill>
                <a:latin typeface="Arial Narrow" pitchFamily="34" charset="0"/>
              </a:defRPr>
            </a:lvl8pPr>
            <a:lvl9pPr marL="1828800" algn="l" defTabSz="6842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rgbClr val="3C5482"/>
                </a:solidFill>
                <a:latin typeface="Arial Narrow" pitchFamily="34" charset="0"/>
              </a:defRPr>
            </a:lvl9pPr>
          </a:lstStyle>
          <a:p>
            <a:pPr algn="l"/>
            <a:endParaRPr lang="en-US" sz="2300" kern="0" dirty="0">
              <a:latin typeface="Arial Narrow" panose="020B0604020202020204" pitchFamily="34" charset="0"/>
              <a:cs typeface="Arial Narrow" panose="020B0604020202020204" pitchFamily="34" charset="0"/>
            </a:endParaRPr>
          </a:p>
          <a:p>
            <a:pPr algn="l"/>
            <a:r>
              <a:rPr lang="en-US" sz="36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Agile Approach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en-US" sz="2300" dirty="0"/>
          </a:p>
        </p:txBody>
      </p:sp>
      <p:cxnSp>
        <p:nvCxnSpPr>
          <p:cNvPr id="4" name="Shape 103">
            <a:extLst>
              <a:ext uri="{FF2B5EF4-FFF2-40B4-BE49-F238E27FC236}">
                <a16:creationId xmlns:a16="http://schemas.microsoft.com/office/drawing/2014/main" id="{8B5237AC-6C48-5245-96DB-B36FF1D27BA8}"/>
              </a:ext>
            </a:extLst>
          </p:cNvPr>
          <p:cNvCxnSpPr>
            <a:cxnSpLocks/>
          </p:cNvCxnSpPr>
          <p:nvPr/>
        </p:nvCxnSpPr>
        <p:spPr>
          <a:xfrm>
            <a:off x="488504" y="908720"/>
            <a:ext cx="10878191" cy="0"/>
          </a:xfrm>
          <a:prstGeom prst="straightConnector1">
            <a:avLst/>
          </a:prstGeom>
          <a:ln w="53975">
            <a:solidFill>
              <a:schemeClr val="bg1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FB9A2427-0D07-7848-95A6-0C4F5BAE2B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8216" y="0"/>
            <a:ext cx="1863784" cy="90872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84D4FCA-2057-7744-A0EE-CD7C3C843C64}"/>
              </a:ext>
            </a:extLst>
          </p:cNvPr>
          <p:cNvSpPr txBox="1"/>
          <p:nvPr/>
        </p:nvSpPr>
        <p:spPr>
          <a:xfrm>
            <a:off x="815119" y="1724762"/>
            <a:ext cx="9725739" cy="38164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just">
              <a:buClr>
                <a:srgbClr val="002060"/>
              </a:buCl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Hospitality industry needs constant upgradation to align with </a:t>
            </a:r>
          </a:p>
          <a:p>
            <a:pPr algn="just">
              <a:buClr>
                <a:srgbClr val="002060"/>
              </a:buClr>
            </a:pPr>
            <a:r>
              <a:rPr lang="en-US" sz="2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evolving market demands</a:t>
            </a:r>
          </a:p>
          <a:p>
            <a:pPr algn="just">
              <a:buClr>
                <a:srgbClr val="002060"/>
              </a:buClr>
            </a:pPr>
            <a:endParaRPr lang="en-US" sz="28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Clr>
                <a:srgbClr val="002060"/>
              </a:buCl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Agile is apt to use when business needs are frequently changing </a:t>
            </a:r>
          </a:p>
          <a:p>
            <a:pPr algn="just">
              <a:buClr>
                <a:srgbClr val="002060"/>
              </a:buClr>
            </a:pPr>
            <a:r>
              <a:rPr lang="en-US" sz="2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and believes in concepts like </a:t>
            </a:r>
          </a:p>
          <a:p>
            <a:pPr algn="just">
              <a:buClr>
                <a:srgbClr val="002060"/>
              </a:buClr>
            </a:pPr>
            <a:r>
              <a:rPr lang="en-US" sz="2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Team work</a:t>
            </a:r>
          </a:p>
          <a:p>
            <a:pPr algn="just">
              <a:buClr>
                <a:srgbClr val="002060"/>
              </a:buClr>
            </a:pPr>
            <a:r>
              <a:rPr lang="en-US" sz="2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Quick response to change</a:t>
            </a:r>
          </a:p>
          <a:p>
            <a:pPr algn="just">
              <a:buClr>
                <a:srgbClr val="002060"/>
              </a:buClr>
            </a:pPr>
            <a:r>
              <a:rPr lang="en-US" sz="2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Better Customer Collaboration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87452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AFD6E-2C36-4944-8F96-9483D88A2B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597" y="402798"/>
            <a:ext cx="10515600" cy="477300"/>
          </a:xfrm>
        </p:spPr>
        <p:txBody>
          <a:bodyPr>
            <a:normAutofit fontScale="90000"/>
          </a:bodyPr>
          <a:lstStyle/>
          <a:p>
            <a:r>
              <a:rPr lang="en-US" dirty="0">
                <a:cs typeface="Calibri Light"/>
              </a:rPr>
              <a:t>  </a:t>
            </a:r>
            <a:r>
              <a:rPr lang="en-US" sz="40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 Interface</a:t>
            </a:r>
          </a:p>
        </p:txBody>
      </p:sp>
      <p:pic>
        <p:nvPicPr>
          <p:cNvPr id="4" name="Picture 4" descr="A picture containing indoor&#10;&#10;Description generated with high confidence">
            <a:extLst>
              <a:ext uri="{FF2B5EF4-FFF2-40B4-BE49-F238E27FC236}">
                <a16:creationId xmlns:a16="http://schemas.microsoft.com/office/drawing/2014/main" id="{55FF8CB7-49AF-4630-8C72-CB12E367F3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2937" y="1351671"/>
            <a:ext cx="10895097" cy="5124669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965C3B4-3EE7-324A-B3BB-B6A48E8951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1066" y="0"/>
            <a:ext cx="1920934" cy="922280"/>
          </a:xfrm>
          <a:prstGeom prst="rect">
            <a:avLst/>
          </a:prstGeom>
        </p:spPr>
      </p:pic>
      <p:cxnSp>
        <p:nvCxnSpPr>
          <p:cNvPr id="6" name="Shape 103">
            <a:extLst>
              <a:ext uri="{FF2B5EF4-FFF2-40B4-BE49-F238E27FC236}">
                <a16:creationId xmlns:a16="http://schemas.microsoft.com/office/drawing/2014/main" id="{EB992FEB-F4BB-FF4D-983D-B70E3A7636E4}"/>
              </a:ext>
            </a:extLst>
          </p:cNvPr>
          <p:cNvCxnSpPr>
            <a:cxnSpLocks/>
          </p:cNvCxnSpPr>
          <p:nvPr/>
        </p:nvCxnSpPr>
        <p:spPr>
          <a:xfrm>
            <a:off x="459929" y="901189"/>
            <a:ext cx="10878191" cy="0"/>
          </a:xfrm>
          <a:prstGeom prst="straightConnector1">
            <a:avLst/>
          </a:prstGeom>
          <a:ln w="53975">
            <a:solidFill>
              <a:schemeClr val="bg1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14092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06206D-152D-4C07-BD32-3B4548C775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929" y="224750"/>
            <a:ext cx="10515600" cy="908620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 Interface</a:t>
            </a:r>
            <a:endParaRPr lang="en-US" sz="3600" b="1" dirty="0"/>
          </a:p>
        </p:txBody>
      </p:sp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CDF22684-A30B-436F-B221-6A4FF8AC22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0842" y="1141052"/>
            <a:ext cx="10986869" cy="536659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302B5F-88EF-D244-871F-4883219578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8216" y="0"/>
            <a:ext cx="1863784" cy="893507"/>
          </a:xfrm>
          <a:prstGeom prst="rect">
            <a:avLst/>
          </a:prstGeom>
        </p:spPr>
      </p:pic>
      <p:cxnSp>
        <p:nvCxnSpPr>
          <p:cNvPr id="6" name="Shape 103">
            <a:extLst>
              <a:ext uri="{FF2B5EF4-FFF2-40B4-BE49-F238E27FC236}">
                <a16:creationId xmlns:a16="http://schemas.microsoft.com/office/drawing/2014/main" id="{D3F192C5-E25F-F543-8FDC-1CFF70F8BD95}"/>
              </a:ext>
            </a:extLst>
          </p:cNvPr>
          <p:cNvCxnSpPr>
            <a:cxnSpLocks/>
          </p:cNvCxnSpPr>
          <p:nvPr/>
        </p:nvCxnSpPr>
        <p:spPr>
          <a:xfrm>
            <a:off x="459929" y="901189"/>
            <a:ext cx="10878191" cy="0"/>
          </a:xfrm>
          <a:prstGeom prst="straightConnector1">
            <a:avLst/>
          </a:prstGeom>
          <a:ln w="53975">
            <a:solidFill>
              <a:schemeClr val="bg1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36110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0E09171A185FE45AFAC9F274AFED273" ma:contentTypeVersion="2" ma:contentTypeDescription="Create a new document." ma:contentTypeScope="" ma:versionID="2bc8e4c8701629e78e892f3b6fc31645">
  <xsd:schema xmlns:xsd="http://www.w3.org/2001/XMLSchema" xmlns:xs="http://www.w3.org/2001/XMLSchema" xmlns:p="http://schemas.microsoft.com/office/2006/metadata/properties" xmlns:ns2="28f93d54-c758-4834-a533-5ae229fb014e" targetNamespace="http://schemas.microsoft.com/office/2006/metadata/properties" ma:root="true" ma:fieldsID="aa248e246e5dfea060a722b502b34d43" ns2:_="">
    <xsd:import namespace="28f93d54-c758-4834-a533-5ae229fb014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8f93d54-c758-4834-a533-5ae229fb014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BEC59904-A564-4015-8CA6-FE27F48A07F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B82D075-BE41-4A9C-97D5-39BF448834FB}">
  <ds:schemaRefs>
    <ds:schemaRef ds:uri="28f93d54-c758-4834-a533-5ae229fb014e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03095461-5009-45A8-84B1-FBF7932B4584}">
  <ds:schemaRefs>
    <ds:schemaRef ds:uri="http://purl.org/dc/terms/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schemas.microsoft.com/office/2006/documentManagement/types"/>
    <ds:schemaRef ds:uri="http://purl.org/dc/dcmitype/"/>
    <ds:schemaRef ds:uri="http://www.w3.org/XML/1998/namespace"/>
    <ds:schemaRef ds:uri="http://schemas.openxmlformats.org/package/2006/metadata/core-properties"/>
    <ds:schemaRef ds:uri="28f93d54-c758-4834-a533-5ae229fb014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669</TotalTime>
  <Words>209</Words>
  <Application>Microsoft Macintosh PowerPoint</Application>
  <PresentationFormat>Widescreen</PresentationFormat>
  <Paragraphs>55</Paragraphs>
  <Slides>18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Arial</vt:lpstr>
      <vt:lpstr>Arial Narrow</vt:lpstr>
      <vt:lpstr>Calibri</vt:lpstr>
      <vt:lpstr>Calibri Light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User Interface</vt:lpstr>
      <vt:lpstr>User Interface</vt:lpstr>
      <vt:lpstr>User Interface</vt:lpstr>
      <vt:lpstr>User Interface</vt:lpstr>
      <vt:lpstr>User Interface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Neeharika Gopala</cp:lastModifiedBy>
  <cp:revision>34</cp:revision>
  <dcterms:created xsi:type="dcterms:W3CDTF">2019-04-15T18:49:00Z</dcterms:created>
  <dcterms:modified xsi:type="dcterms:W3CDTF">2019-04-24T20:51:27Z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0x010100F0E09171A185FE45AFAC9F274AFED273</vt:lpwstr>
  </property>
</Properties>
</file>